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21"/>
  </p:notesMasterIdLst>
  <p:sldIdLst>
    <p:sldId id="256" r:id="rId3"/>
    <p:sldId id="257" r:id="rId4"/>
    <p:sldId id="258" r:id="rId5"/>
    <p:sldId id="351" r:id="rId6"/>
    <p:sldId id="353" r:id="rId7"/>
    <p:sldId id="261" r:id="rId8"/>
    <p:sldId id="262" r:id="rId9"/>
    <p:sldId id="316" r:id="rId10"/>
    <p:sldId id="325" r:id="rId11"/>
    <p:sldId id="340" r:id="rId12"/>
    <p:sldId id="343" r:id="rId13"/>
    <p:sldId id="349" r:id="rId14"/>
    <p:sldId id="345" r:id="rId15"/>
    <p:sldId id="269" r:id="rId16"/>
    <p:sldId id="357" r:id="rId17"/>
    <p:sldId id="354" r:id="rId18"/>
    <p:sldId id="355" r:id="rId19"/>
    <p:sldId id="356" r:id="rId2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42C2B7-AB44-ED91-7054-C9567CC55A00}" name="Comal Trinity Groundwater Conservation District" initials="CG" userId="S::admin@comaltrinitygcd.com::e5a36d7f-93c5-4dbb-aade-c00a2511247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0" y="162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mal Trinity Groundwater Conservation District" userId="e5a36d7f-93c5-4dbb-aade-c00a2511247f" providerId="ADAL" clId="{A1DA763D-BB06-47FF-9D10-0526AAF6D60B}"/>
    <pc:docChg chg="modSld">
      <pc:chgData name="Comal Trinity Groundwater Conservation District" userId="e5a36d7f-93c5-4dbb-aade-c00a2511247f" providerId="ADAL" clId="{A1DA763D-BB06-47FF-9D10-0526AAF6D60B}" dt="2024-11-17T22:03:29.832" v="0" actId="1076"/>
      <pc:docMkLst>
        <pc:docMk/>
      </pc:docMkLst>
      <pc:sldChg chg="modSp mod">
        <pc:chgData name="Comal Trinity Groundwater Conservation District" userId="e5a36d7f-93c5-4dbb-aade-c00a2511247f" providerId="ADAL" clId="{A1DA763D-BB06-47FF-9D10-0526AAF6D60B}" dt="2024-11-17T22:03:29.832" v="0" actId="1076"/>
        <pc:sldMkLst>
          <pc:docMk/>
          <pc:sldMk cId="4063934222" sldId="343"/>
        </pc:sldMkLst>
        <pc:picChg chg="mod">
          <ac:chgData name="Comal Trinity Groundwater Conservation District" userId="e5a36d7f-93c5-4dbb-aade-c00a2511247f" providerId="ADAL" clId="{A1DA763D-BB06-47FF-9D10-0526AAF6D60B}" dt="2024-11-17T22:03:29.832" v="0" actId="1076"/>
          <ac:picMkLst>
            <pc:docMk/>
            <pc:sldMk cId="4063934222" sldId="343"/>
            <ac:picMk id="5" creationId="{E789EC19-2225-35F1-0E24-CCC9EAC8352E}"/>
          </ac:picMkLst>
        </pc:picChg>
      </pc:sldChg>
    </pc:docChg>
  </pc:docChgLst>
  <pc:docChgLst>
    <pc:chgData name="Comal Trinity Groundwater Conservation District" userId="e5a36d7f-93c5-4dbb-aade-c00a2511247f" providerId="ADAL" clId="{3270BEBA-4E32-46E9-9ACD-98CDEA193EED}"/>
    <pc:docChg chg="custSel addSld delSld modSld sldOrd">
      <pc:chgData name="Comal Trinity Groundwater Conservation District" userId="e5a36d7f-93c5-4dbb-aade-c00a2511247f" providerId="ADAL" clId="{3270BEBA-4E32-46E9-9ACD-98CDEA193EED}" dt="2024-11-18T15:29:28.198" v="766" actId="14100"/>
      <pc:docMkLst>
        <pc:docMk/>
      </pc:docMkLst>
      <pc:sldChg chg="modSp mod">
        <pc:chgData name="Comal Trinity Groundwater Conservation District" userId="e5a36d7f-93c5-4dbb-aade-c00a2511247f" providerId="ADAL" clId="{3270BEBA-4E32-46E9-9ACD-98CDEA193EED}" dt="2024-11-05T15:03:09.458" v="36" actId="20577"/>
        <pc:sldMkLst>
          <pc:docMk/>
          <pc:sldMk cId="0" sldId="256"/>
        </pc:sldMkLst>
        <pc:spChg chg="mod">
          <ac:chgData name="Comal Trinity Groundwater Conservation District" userId="e5a36d7f-93c5-4dbb-aade-c00a2511247f" providerId="ADAL" clId="{3270BEBA-4E32-46E9-9ACD-98CDEA193EED}" dt="2024-11-05T15:03:09.458" v="36" actId="20577"/>
          <ac:spMkLst>
            <pc:docMk/>
            <pc:sldMk cId="0" sldId="256"/>
            <ac:spMk id="7" creationId="{00000000-0000-0000-0000-000000000000}"/>
          </ac:spMkLst>
        </pc:spChg>
      </pc:sldChg>
      <pc:sldChg chg="addSp delSp modSp mod">
        <pc:chgData name="Comal Trinity Groundwater Conservation District" userId="e5a36d7f-93c5-4dbb-aade-c00a2511247f" providerId="ADAL" clId="{3270BEBA-4E32-46E9-9ACD-98CDEA193EED}" dt="2024-11-14T20:01:45.927" v="408" actId="14100"/>
        <pc:sldMkLst>
          <pc:docMk/>
          <pc:sldMk cId="0" sldId="257"/>
        </pc:sldMkLst>
        <pc:spChg chg="mod">
          <ac:chgData name="Comal Trinity Groundwater Conservation District" userId="e5a36d7f-93c5-4dbb-aade-c00a2511247f" providerId="ADAL" clId="{3270BEBA-4E32-46E9-9ACD-98CDEA193EED}" dt="2024-11-11T16:45:00.982" v="79" actId="20577"/>
          <ac:spMkLst>
            <pc:docMk/>
            <pc:sldMk cId="0" sldId="257"/>
            <ac:spMk id="3" creationId="{00000000-0000-0000-0000-000000000000}"/>
          </ac:spMkLst>
        </pc:spChg>
        <pc:picChg chg="del">
          <ac:chgData name="Comal Trinity Groundwater Conservation District" userId="e5a36d7f-93c5-4dbb-aade-c00a2511247f" providerId="ADAL" clId="{3270BEBA-4E32-46E9-9ACD-98CDEA193EED}" dt="2024-11-11T16:43:24.858" v="59" actId="478"/>
          <ac:picMkLst>
            <pc:docMk/>
            <pc:sldMk cId="0" sldId="257"/>
            <ac:picMk id="4" creationId="{00000000-0000-0000-0000-000000000000}"/>
          </ac:picMkLst>
        </pc:picChg>
        <pc:picChg chg="add mod">
          <ac:chgData name="Comal Trinity Groundwater Conservation District" userId="e5a36d7f-93c5-4dbb-aade-c00a2511247f" providerId="ADAL" clId="{3270BEBA-4E32-46E9-9ACD-98CDEA193EED}" dt="2024-11-14T20:01:45.927" v="408" actId="14100"/>
          <ac:picMkLst>
            <pc:docMk/>
            <pc:sldMk cId="0" sldId="257"/>
            <ac:picMk id="5" creationId="{D3EBCBF9-9646-32FD-47DE-751F7FFAC7D4}"/>
          </ac:picMkLst>
        </pc:picChg>
        <pc:picChg chg="add del mod">
          <ac:chgData name="Comal Trinity Groundwater Conservation District" userId="e5a36d7f-93c5-4dbb-aade-c00a2511247f" providerId="ADAL" clId="{3270BEBA-4E32-46E9-9ACD-98CDEA193EED}" dt="2024-11-14T20:00:45.786" v="401" actId="478"/>
          <ac:picMkLst>
            <pc:docMk/>
            <pc:sldMk cId="0" sldId="257"/>
            <ac:picMk id="6" creationId="{3DB9DF7D-AEBE-8BA4-0335-684C1825D87E}"/>
          </ac:picMkLst>
        </pc:picChg>
      </pc:sldChg>
      <pc:sldChg chg="addSp delSp modSp mod">
        <pc:chgData name="Comal Trinity Groundwater Conservation District" userId="e5a36d7f-93c5-4dbb-aade-c00a2511247f" providerId="ADAL" clId="{3270BEBA-4E32-46E9-9ACD-98CDEA193EED}" dt="2024-11-14T19:56:11.874" v="399" actId="14100"/>
        <pc:sldMkLst>
          <pc:docMk/>
          <pc:sldMk cId="0" sldId="258"/>
        </pc:sldMkLst>
        <pc:spChg chg="mod">
          <ac:chgData name="Comal Trinity Groundwater Conservation District" userId="e5a36d7f-93c5-4dbb-aade-c00a2511247f" providerId="ADAL" clId="{3270BEBA-4E32-46E9-9ACD-98CDEA193EED}" dt="2024-11-14T19:55:22.342" v="395" actId="20577"/>
          <ac:spMkLst>
            <pc:docMk/>
            <pc:sldMk cId="0" sldId="258"/>
            <ac:spMk id="3" creationId="{00000000-0000-0000-0000-000000000000}"/>
          </ac:spMkLst>
        </pc:spChg>
        <pc:picChg chg="del">
          <ac:chgData name="Comal Trinity Groundwater Conservation District" userId="e5a36d7f-93c5-4dbb-aade-c00a2511247f" providerId="ADAL" clId="{3270BEBA-4E32-46E9-9ACD-98CDEA193EED}" dt="2024-11-11T16:46:04.076" v="81" actId="478"/>
          <ac:picMkLst>
            <pc:docMk/>
            <pc:sldMk cId="0" sldId="258"/>
            <ac:picMk id="4" creationId="{00000000-0000-0000-0000-000000000000}"/>
          </ac:picMkLst>
        </pc:picChg>
        <pc:picChg chg="add mod">
          <ac:chgData name="Comal Trinity Groundwater Conservation District" userId="e5a36d7f-93c5-4dbb-aade-c00a2511247f" providerId="ADAL" clId="{3270BEBA-4E32-46E9-9ACD-98CDEA193EED}" dt="2024-11-14T19:56:11.874" v="399" actId="14100"/>
          <ac:picMkLst>
            <pc:docMk/>
            <pc:sldMk cId="0" sldId="258"/>
            <ac:picMk id="5" creationId="{DB7C4DE6-FBAC-4D21-ADCA-1E7B71782471}"/>
          </ac:picMkLst>
        </pc:picChg>
        <pc:picChg chg="add del mod">
          <ac:chgData name="Comal Trinity Groundwater Conservation District" userId="e5a36d7f-93c5-4dbb-aade-c00a2511247f" providerId="ADAL" clId="{3270BEBA-4E32-46E9-9ACD-98CDEA193EED}" dt="2024-11-14T19:53:58.046" v="374" actId="478"/>
          <ac:picMkLst>
            <pc:docMk/>
            <pc:sldMk cId="0" sldId="258"/>
            <ac:picMk id="6" creationId="{613F1E6F-C9B0-D50D-B1D3-9AE607D72E87}"/>
          </ac:picMkLst>
        </pc:picChg>
      </pc:sldChg>
      <pc:sldChg chg="addSp delSp modSp del mod setBg setFolMasterObjs">
        <pc:chgData name="Comal Trinity Groundwater Conservation District" userId="e5a36d7f-93c5-4dbb-aade-c00a2511247f" providerId="ADAL" clId="{3270BEBA-4E32-46E9-9ACD-98CDEA193EED}" dt="2024-11-11T17:36:31.717" v="142" actId="47"/>
        <pc:sldMkLst>
          <pc:docMk/>
          <pc:sldMk cId="0" sldId="259"/>
        </pc:sldMkLst>
        <pc:spChg chg="add">
          <ac:chgData name="Comal Trinity Groundwater Conservation District" userId="e5a36d7f-93c5-4dbb-aade-c00a2511247f" providerId="ADAL" clId="{3270BEBA-4E32-46E9-9ACD-98CDEA193EED}" dt="2024-11-11T16:51:10.822" v="114" actId="26606"/>
          <ac:spMkLst>
            <pc:docMk/>
            <pc:sldMk cId="0" sldId="259"/>
            <ac:spMk id="11" creationId="{AB8C311F-7253-4AED-9701-7FC0708C41C7}"/>
          </ac:spMkLst>
        </pc:spChg>
        <pc:spChg chg="add">
          <ac:chgData name="Comal Trinity Groundwater Conservation District" userId="e5a36d7f-93c5-4dbb-aade-c00a2511247f" providerId="ADAL" clId="{3270BEBA-4E32-46E9-9ACD-98CDEA193EED}" dt="2024-11-11T16:51:10.822" v="114" actId="26606"/>
          <ac:spMkLst>
            <pc:docMk/>
            <pc:sldMk cId="0" sldId="259"/>
            <ac:spMk id="13" creationId="{E2384209-CB15-4CDF-9D31-C44FD9A3F20D}"/>
          </ac:spMkLst>
        </pc:spChg>
        <pc:spChg chg="add">
          <ac:chgData name="Comal Trinity Groundwater Conservation District" userId="e5a36d7f-93c5-4dbb-aade-c00a2511247f" providerId="ADAL" clId="{3270BEBA-4E32-46E9-9ACD-98CDEA193EED}" dt="2024-11-11T16:51:10.822" v="114" actId="26606"/>
          <ac:spMkLst>
            <pc:docMk/>
            <pc:sldMk cId="0" sldId="259"/>
            <ac:spMk id="15" creationId="{2633B3B5-CC90-43F0-8714-D31D1F3F0209}"/>
          </ac:spMkLst>
        </pc:spChg>
        <pc:spChg chg="add">
          <ac:chgData name="Comal Trinity Groundwater Conservation District" userId="e5a36d7f-93c5-4dbb-aade-c00a2511247f" providerId="ADAL" clId="{3270BEBA-4E32-46E9-9ACD-98CDEA193EED}" dt="2024-11-11T16:51:10.822" v="114" actId="26606"/>
          <ac:spMkLst>
            <pc:docMk/>
            <pc:sldMk cId="0" sldId="259"/>
            <ac:spMk id="17" creationId="{A8D57A06-A426-446D-B02C-A2DC6B62E45E}"/>
          </ac:spMkLst>
        </pc:spChg>
        <pc:picChg chg="del">
          <ac:chgData name="Comal Trinity Groundwater Conservation District" userId="e5a36d7f-93c5-4dbb-aade-c00a2511247f" providerId="ADAL" clId="{3270BEBA-4E32-46E9-9ACD-98CDEA193EED}" dt="2024-11-11T16:49:13.873" v="106" actId="478"/>
          <ac:picMkLst>
            <pc:docMk/>
            <pc:sldMk cId="0" sldId="259"/>
            <ac:picMk id="2" creationId="{00000000-0000-0000-0000-000000000000}"/>
          </ac:picMkLst>
        </pc:picChg>
        <pc:picChg chg="add del mod">
          <ac:chgData name="Comal Trinity Groundwater Conservation District" userId="e5a36d7f-93c5-4dbb-aade-c00a2511247f" providerId="ADAL" clId="{3270BEBA-4E32-46E9-9ACD-98CDEA193EED}" dt="2024-11-11T16:50:46.774" v="110" actId="478"/>
          <ac:picMkLst>
            <pc:docMk/>
            <pc:sldMk cId="0" sldId="259"/>
            <ac:picMk id="4" creationId="{1EAD9C3B-AFF5-222D-3020-91FC20E70DA8}"/>
          </ac:picMkLst>
        </pc:picChg>
        <pc:picChg chg="add del mod">
          <ac:chgData name="Comal Trinity Groundwater Conservation District" userId="e5a36d7f-93c5-4dbb-aade-c00a2511247f" providerId="ADAL" clId="{3270BEBA-4E32-46E9-9ACD-98CDEA193EED}" dt="2024-11-11T17:27:48.498" v="121" actId="478"/>
          <ac:picMkLst>
            <pc:docMk/>
            <pc:sldMk cId="0" sldId="259"/>
            <ac:picMk id="6" creationId="{A3BB807A-5AD2-593B-B27B-470296A41474}"/>
          </ac:picMkLst>
        </pc:picChg>
        <pc:picChg chg="add mod">
          <ac:chgData name="Comal Trinity Groundwater Conservation District" userId="e5a36d7f-93c5-4dbb-aade-c00a2511247f" providerId="ADAL" clId="{3270BEBA-4E32-46E9-9ACD-98CDEA193EED}" dt="2024-11-11T17:29:30.805" v="129" actId="14100"/>
          <ac:picMkLst>
            <pc:docMk/>
            <pc:sldMk cId="0" sldId="259"/>
            <ac:picMk id="8" creationId="{00CC4BB1-E28C-69D1-478C-FF6402AF8130}"/>
          </ac:picMkLst>
        </pc:picChg>
      </pc:sldChg>
      <pc:sldChg chg="addSp delSp modSp del mod ord">
        <pc:chgData name="Comal Trinity Groundwater Conservation District" userId="e5a36d7f-93c5-4dbb-aade-c00a2511247f" providerId="ADAL" clId="{3270BEBA-4E32-46E9-9ACD-98CDEA193EED}" dt="2024-11-11T17:42:36.545" v="151" actId="47"/>
        <pc:sldMkLst>
          <pc:docMk/>
          <pc:sldMk cId="0" sldId="260"/>
        </pc:sldMkLst>
        <pc:picChg chg="del">
          <ac:chgData name="Comal Trinity Groundwater Conservation District" userId="e5a36d7f-93c5-4dbb-aade-c00a2511247f" providerId="ADAL" clId="{3270BEBA-4E32-46E9-9ACD-98CDEA193EED}" dt="2024-11-11T17:30:21.278" v="130" actId="478"/>
          <ac:picMkLst>
            <pc:docMk/>
            <pc:sldMk cId="0" sldId="260"/>
            <ac:picMk id="2" creationId="{00000000-0000-0000-0000-000000000000}"/>
          </ac:picMkLst>
        </pc:picChg>
        <pc:picChg chg="add del mod">
          <ac:chgData name="Comal Trinity Groundwater Conservation District" userId="e5a36d7f-93c5-4dbb-aade-c00a2511247f" providerId="ADAL" clId="{3270BEBA-4E32-46E9-9ACD-98CDEA193EED}" dt="2024-11-11T17:32:23.878" v="134" actId="478"/>
          <ac:picMkLst>
            <pc:docMk/>
            <pc:sldMk cId="0" sldId="260"/>
            <ac:picMk id="4" creationId="{1408B878-7BC9-9DED-0D1F-5079CF3369D8}"/>
          </ac:picMkLst>
        </pc:picChg>
        <pc:picChg chg="add mod">
          <ac:chgData name="Comal Trinity Groundwater Conservation District" userId="e5a36d7f-93c5-4dbb-aade-c00a2511247f" providerId="ADAL" clId="{3270BEBA-4E32-46E9-9ACD-98CDEA193EED}" dt="2024-11-11T17:33:14.124" v="141" actId="962"/>
          <ac:picMkLst>
            <pc:docMk/>
            <pc:sldMk cId="0" sldId="260"/>
            <ac:picMk id="6" creationId="{ECC371D7-BA9C-2981-1C13-CD50D800DD23}"/>
          </ac:picMkLst>
        </pc:picChg>
      </pc:sldChg>
      <pc:sldChg chg="addSp modSp mod">
        <pc:chgData name="Comal Trinity Groundwater Conservation District" userId="e5a36d7f-93c5-4dbb-aade-c00a2511247f" providerId="ADAL" clId="{3270BEBA-4E32-46E9-9ACD-98CDEA193EED}" dt="2024-11-14T21:49:12.169" v="681" actId="14100"/>
        <pc:sldMkLst>
          <pc:docMk/>
          <pc:sldMk cId="0" sldId="262"/>
        </pc:sldMkLst>
        <pc:spChg chg="add mod">
          <ac:chgData name="Comal Trinity Groundwater Conservation District" userId="e5a36d7f-93c5-4dbb-aade-c00a2511247f" providerId="ADAL" clId="{3270BEBA-4E32-46E9-9ACD-98CDEA193EED}" dt="2024-11-14T21:49:12.169" v="681" actId="14100"/>
          <ac:spMkLst>
            <pc:docMk/>
            <pc:sldMk cId="0" sldId="262"/>
            <ac:spMk id="5" creationId="{0BC5D95D-C3DA-D32E-E96F-A53FFA4C3CC3}"/>
          </ac:spMkLst>
        </pc:spChg>
      </pc:sldChg>
      <pc:sldChg chg="modSp del mod">
        <pc:chgData name="Comal Trinity Groundwater Conservation District" userId="e5a36d7f-93c5-4dbb-aade-c00a2511247f" providerId="ADAL" clId="{3270BEBA-4E32-46E9-9ACD-98CDEA193EED}" dt="2024-10-14T20:04:59.496" v="24" actId="47"/>
        <pc:sldMkLst>
          <pc:docMk/>
          <pc:sldMk cId="0" sldId="263"/>
        </pc:sldMkLst>
        <pc:grpChg chg="mod">
          <ac:chgData name="Comal Trinity Groundwater Conservation District" userId="e5a36d7f-93c5-4dbb-aade-c00a2511247f" providerId="ADAL" clId="{3270BEBA-4E32-46E9-9ACD-98CDEA193EED}" dt="2024-10-14T19:59:42.512" v="21" actId="1076"/>
          <ac:grpSpMkLst>
            <pc:docMk/>
            <pc:sldMk cId="0" sldId="263"/>
            <ac:grpSpMk id="22" creationId="{00000000-0000-0000-0000-000000000000}"/>
          </ac:grpSpMkLst>
        </pc:grpChg>
      </pc:sldChg>
      <pc:sldChg chg="del">
        <pc:chgData name="Comal Trinity Groundwater Conservation District" userId="e5a36d7f-93c5-4dbb-aade-c00a2511247f" providerId="ADAL" clId="{3270BEBA-4E32-46E9-9ACD-98CDEA193EED}" dt="2024-10-14T20:06:34.269" v="32" actId="2696"/>
        <pc:sldMkLst>
          <pc:docMk/>
          <pc:sldMk cId="0" sldId="264"/>
        </pc:sldMkLst>
      </pc:sldChg>
      <pc:sldChg chg="del">
        <pc:chgData name="Comal Trinity Groundwater Conservation District" userId="e5a36d7f-93c5-4dbb-aade-c00a2511247f" providerId="ADAL" clId="{3270BEBA-4E32-46E9-9ACD-98CDEA193EED}" dt="2024-10-14T20:06:40.800" v="33" actId="2696"/>
        <pc:sldMkLst>
          <pc:docMk/>
          <pc:sldMk cId="0" sldId="265"/>
        </pc:sldMkLst>
      </pc:sldChg>
      <pc:sldChg chg="addSp delSp modSp del mod setBg setFolMasterObjs">
        <pc:chgData name="Comal Trinity Groundwater Conservation District" userId="e5a36d7f-93c5-4dbb-aade-c00a2511247f" providerId="ADAL" clId="{3270BEBA-4E32-46E9-9ACD-98CDEA193EED}" dt="2024-11-12T19:28:59.177" v="232" actId="2696"/>
        <pc:sldMkLst>
          <pc:docMk/>
          <pc:sldMk cId="0" sldId="266"/>
        </pc:sldMkLst>
        <pc:spChg chg="add del">
          <ac:chgData name="Comal Trinity Groundwater Conservation District" userId="e5a36d7f-93c5-4dbb-aade-c00a2511247f" providerId="ADAL" clId="{3270BEBA-4E32-46E9-9ACD-98CDEA193EED}" dt="2024-11-12T18:54:30.452" v="205" actId="26606"/>
          <ac:spMkLst>
            <pc:docMk/>
            <pc:sldMk cId="0" sldId="266"/>
            <ac:spMk id="8" creationId="{AB8C311F-7253-4AED-9701-7FC0708C41C7}"/>
          </ac:spMkLst>
        </pc:spChg>
        <pc:spChg chg="add">
          <ac:chgData name="Comal Trinity Groundwater Conservation District" userId="e5a36d7f-93c5-4dbb-aade-c00a2511247f" providerId="ADAL" clId="{3270BEBA-4E32-46E9-9ACD-98CDEA193EED}" dt="2024-11-12T19:27:55.092" v="231" actId="26606"/>
          <ac:spMkLst>
            <pc:docMk/>
            <pc:sldMk cId="0" sldId="266"/>
            <ac:spMk id="9" creationId="{AB8C311F-7253-4AED-9701-7FC0708C41C7}"/>
          </ac:spMkLst>
        </pc:spChg>
        <pc:spChg chg="add del">
          <ac:chgData name="Comal Trinity Groundwater Conservation District" userId="e5a36d7f-93c5-4dbb-aade-c00a2511247f" providerId="ADAL" clId="{3270BEBA-4E32-46E9-9ACD-98CDEA193EED}" dt="2024-11-12T18:54:30.452" v="205" actId="26606"/>
          <ac:spMkLst>
            <pc:docMk/>
            <pc:sldMk cId="0" sldId="266"/>
            <ac:spMk id="10" creationId="{E2384209-CB15-4CDF-9D31-C44FD9A3F20D}"/>
          </ac:spMkLst>
        </pc:spChg>
        <pc:spChg chg="add">
          <ac:chgData name="Comal Trinity Groundwater Conservation District" userId="e5a36d7f-93c5-4dbb-aade-c00a2511247f" providerId="ADAL" clId="{3270BEBA-4E32-46E9-9ACD-98CDEA193EED}" dt="2024-11-12T19:27:55.092" v="231" actId="26606"/>
          <ac:spMkLst>
            <pc:docMk/>
            <pc:sldMk cId="0" sldId="266"/>
            <ac:spMk id="11" creationId="{E2384209-CB15-4CDF-9D31-C44FD9A3F20D}"/>
          </ac:spMkLst>
        </pc:spChg>
        <pc:spChg chg="add del">
          <ac:chgData name="Comal Trinity Groundwater Conservation District" userId="e5a36d7f-93c5-4dbb-aade-c00a2511247f" providerId="ADAL" clId="{3270BEBA-4E32-46E9-9ACD-98CDEA193EED}" dt="2024-11-12T18:54:30.452" v="205" actId="26606"/>
          <ac:spMkLst>
            <pc:docMk/>
            <pc:sldMk cId="0" sldId="266"/>
            <ac:spMk id="12" creationId="{2633B3B5-CC90-43F0-8714-D31D1F3F0209}"/>
          </ac:spMkLst>
        </pc:spChg>
        <pc:spChg chg="add">
          <ac:chgData name="Comal Trinity Groundwater Conservation District" userId="e5a36d7f-93c5-4dbb-aade-c00a2511247f" providerId="ADAL" clId="{3270BEBA-4E32-46E9-9ACD-98CDEA193EED}" dt="2024-11-12T19:27:55.092" v="231" actId="26606"/>
          <ac:spMkLst>
            <pc:docMk/>
            <pc:sldMk cId="0" sldId="266"/>
            <ac:spMk id="13" creationId="{2633B3B5-CC90-43F0-8714-D31D1F3F0209}"/>
          </ac:spMkLst>
        </pc:spChg>
        <pc:spChg chg="add del">
          <ac:chgData name="Comal Trinity Groundwater Conservation District" userId="e5a36d7f-93c5-4dbb-aade-c00a2511247f" providerId="ADAL" clId="{3270BEBA-4E32-46E9-9ACD-98CDEA193EED}" dt="2024-11-12T18:54:30.452" v="205" actId="26606"/>
          <ac:spMkLst>
            <pc:docMk/>
            <pc:sldMk cId="0" sldId="266"/>
            <ac:spMk id="14" creationId="{A8D57A06-A426-446D-B02C-A2DC6B62E45E}"/>
          </ac:spMkLst>
        </pc:spChg>
        <pc:spChg chg="add">
          <ac:chgData name="Comal Trinity Groundwater Conservation District" userId="e5a36d7f-93c5-4dbb-aade-c00a2511247f" providerId="ADAL" clId="{3270BEBA-4E32-46E9-9ACD-98CDEA193EED}" dt="2024-11-12T19:27:55.092" v="231" actId="26606"/>
          <ac:spMkLst>
            <pc:docMk/>
            <pc:sldMk cId="0" sldId="266"/>
            <ac:spMk id="15" creationId="{A8D57A06-A426-446D-B02C-A2DC6B62E45E}"/>
          </ac:spMkLst>
        </pc:spChg>
        <pc:grpChg chg="del">
          <ac:chgData name="Comal Trinity Groundwater Conservation District" userId="e5a36d7f-93c5-4dbb-aade-c00a2511247f" providerId="ADAL" clId="{3270BEBA-4E32-46E9-9ACD-98CDEA193EED}" dt="2024-11-11T18:26:25.202" v="198" actId="478"/>
          <ac:grpSpMkLst>
            <pc:docMk/>
            <pc:sldMk cId="0" sldId="266"/>
            <ac:grpSpMk id="2" creationId="{00000000-0000-0000-0000-000000000000}"/>
          </ac:grpSpMkLst>
        </pc:grpChg>
        <pc:picChg chg="add del mod">
          <ac:chgData name="Comal Trinity Groundwater Conservation District" userId="e5a36d7f-93c5-4dbb-aade-c00a2511247f" providerId="ADAL" clId="{3270BEBA-4E32-46E9-9ACD-98CDEA193EED}" dt="2024-11-12T19:11:17.578" v="215" actId="478"/>
          <ac:picMkLst>
            <pc:docMk/>
            <pc:sldMk cId="0" sldId="266"/>
            <ac:picMk id="3" creationId="{F8928799-DADC-0738-7C2B-B79D81C411AC}"/>
          </ac:picMkLst>
        </pc:picChg>
        <pc:picChg chg="add mod">
          <ac:chgData name="Comal Trinity Groundwater Conservation District" userId="e5a36d7f-93c5-4dbb-aade-c00a2511247f" providerId="ADAL" clId="{3270BEBA-4E32-46E9-9ACD-98CDEA193EED}" dt="2024-11-12T19:27:55.092" v="231" actId="26606"/>
          <ac:picMkLst>
            <pc:docMk/>
            <pc:sldMk cId="0" sldId="266"/>
            <ac:picMk id="4" creationId="{481705B9-C40D-7C9A-2EBB-03B84C1F4405}"/>
          </ac:picMkLst>
        </pc:picChg>
      </pc:sldChg>
      <pc:sldChg chg="del">
        <pc:chgData name="Comal Trinity Groundwater Conservation District" userId="e5a36d7f-93c5-4dbb-aade-c00a2511247f" providerId="ADAL" clId="{3270BEBA-4E32-46E9-9ACD-98CDEA193EED}" dt="2024-11-12T19:06:32.234" v="209" actId="47"/>
        <pc:sldMkLst>
          <pc:docMk/>
          <pc:sldMk cId="0" sldId="267"/>
        </pc:sldMkLst>
      </pc:sldChg>
      <pc:sldChg chg="addSp delSp modSp del mod chgLayout">
        <pc:chgData name="Comal Trinity Groundwater Conservation District" userId="e5a36d7f-93c5-4dbb-aade-c00a2511247f" providerId="ADAL" clId="{3270BEBA-4E32-46E9-9ACD-98CDEA193EED}" dt="2024-11-12T19:16:24.092" v="220" actId="2696"/>
        <pc:sldMkLst>
          <pc:docMk/>
          <pc:sldMk cId="0" sldId="268"/>
        </pc:sldMkLst>
        <pc:spChg chg="mod ord">
          <ac:chgData name="Comal Trinity Groundwater Conservation District" userId="e5a36d7f-93c5-4dbb-aade-c00a2511247f" providerId="ADAL" clId="{3270BEBA-4E32-46E9-9ACD-98CDEA193EED}" dt="2024-11-12T19:10:23.484" v="214" actId="6264"/>
          <ac:spMkLst>
            <pc:docMk/>
            <pc:sldMk cId="0" sldId="268"/>
            <ac:spMk id="3" creationId="{00000000-0000-0000-0000-000000000000}"/>
          </ac:spMkLst>
        </pc:spChg>
        <pc:spChg chg="add del mod">
          <ac:chgData name="Comal Trinity Groundwater Conservation District" userId="e5a36d7f-93c5-4dbb-aade-c00a2511247f" providerId="ADAL" clId="{3270BEBA-4E32-46E9-9ACD-98CDEA193EED}" dt="2024-11-12T19:10:05.108" v="212" actId="6264"/>
          <ac:spMkLst>
            <pc:docMk/>
            <pc:sldMk cId="0" sldId="268"/>
            <ac:spMk id="4" creationId="{8C01E86A-CEA4-AB3F-2AB0-43B3D4E22E0E}"/>
          </ac:spMkLst>
        </pc:spChg>
        <pc:spChg chg="add del mod">
          <ac:chgData name="Comal Trinity Groundwater Conservation District" userId="e5a36d7f-93c5-4dbb-aade-c00a2511247f" providerId="ADAL" clId="{3270BEBA-4E32-46E9-9ACD-98CDEA193EED}" dt="2024-11-12T19:10:13.275" v="213" actId="6264"/>
          <ac:spMkLst>
            <pc:docMk/>
            <pc:sldMk cId="0" sldId="268"/>
            <ac:spMk id="5" creationId="{CD9DC18B-0722-06A6-643A-5CBC958FC7C7}"/>
          </ac:spMkLst>
        </pc:spChg>
        <pc:spChg chg="add del mod">
          <ac:chgData name="Comal Trinity Groundwater Conservation District" userId="e5a36d7f-93c5-4dbb-aade-c00a2511247f" providerId="ADAL" clId="{3270BEBA-4E32-46E9-9ACD-98CDEA193EED}" dt="2024-11-12T19:10:23.484" v="214" actId="6264"/>
          <ac:spMkLst>
            <pc:docMk/>
            <pc:sldMk cId="0" sldId="268"/>
            <ac:spMk id="6" creationId="{C26F8610-2328-C261-4609-ECDFC47D52BD}"/>
          </ac:spMkLst>
        </pc:spChg>
        <pc:spChg chg="add">
          <ac:chgData name="Comal Trinity Groundwater Conservation District" userId="e5a36d7f-93c5-4dbb-aade-c00a2511247f" providerId="ADAL" clId="{3270BEBA-4E32-46E9-9ACD-98CDEA193EED}" dt="2024-11-12T19:15:38.910" v="216" actId="22"/>
          <ac:spMkLst>
            <pc:docMk/>
            <pc:sldMk cId="0" sldId="268"/>
            <ac:spMk id="8" creationId="{6D88335B-3F13-91FF-61A9-E73DFF06165F}"/>
          </ac:spMkLst>
        </pc:spChg>
        <pc:spChg chg="add del mod">
          <ac:chgData name="Comal Trinity Groundwater Conservation District" userId="e5a36d7f-93c5-4dbb-aade-c00a2511247f" providerId="ADAL" clId="{3270BEBA-4E32-46E9-9ACD-98CDEA193EED}" dt="2024-11-12T19:16:10.968" v="219" actId="478"/>
          <ac:spMkLst>
            <pc:docMk/>
            <pc:sldMk cId="0" sldId="268"/>
            <ac:spMk id="10" creationId="{C9BDDB48-8F2E-E24D-4B84-C915DE149E49}"/>
          </ac:spMkLst>
        </pc:spChg>
        <pc:picChg chg="del">
          <ac:chgData name="Comal Trinity Groundwater Conservation District" userId="e5a36d7f-93c5-4dbb-aade-c00a2511247f" providerId="ADAL" clId="{3270BEBA-4E32-46E9-9ACD-98CDEA193EED}" dt="2024-11-12T19:06:38.165" v="210" actId="478"/>
          <ac:picMkLst>
            <pc:docMk/>
            <pc:sldMk cId="0" sldId="268"/>
            <ac:picMk id="4" creationId="{00000000-0000-0000-0000-000000000000}"/>
          </ac:picMkLst>
        </pc:picChg>
      </pc:sldChg>
      <pc:sldChg chg="modSp mod">
        <pc:chgData name="Comal Trinity Groundwater Conservation District" userId="e5a36d7f-93c5-4dbb-aade-c00a2511247f" providerId="ADAL" clId="{3270BEBA-4E32-46E9-9ACD-98CDEA193EED}" dt="2024-11-18T15:29:09.523" v="765" actId="14100"/>
        <pc:sldMkLst>
          <pc:docMk/>
          <pc:sldMk cId="0" sldId="269"/>
        </pc:sldMkLst>
        <pc:spChg chg="mod">
          <ac:chgData name="Comal Trinity Groundwater Conservation District" userId="e5a36d7f-93c5-4dbb-aade-c00a2511247f" providerId="ADAL" clId="{3270BEBA-4E32-46E9-9ACD-98CDEA193EED}" dt="2024-11-15T20:30:54.191" v="757" actId="20577"/>
          <ac:spMkLst>
            <pc:docMk/>
            <pc:sldMk cId="0" sldId="269"/>
            <ac:spMk id="3" creationId="{00000000-0000-0000-0000-000000000000}"/>
          </ac:spMkLst>
        </pc:spChg>
        <pc:graphicFrameChg chg="mod modGraphic">
          <ac:chgData name="Comal Trinity Groundwater Conservation District" userId="e5a36d7f-93c5-4dbb-aade-c00a2511247f" providerId="ADAL" clId="{3270BEBA-4E32-46E9-9ACD-98CDEA193EED}" dt="2024-11-18T15:29:09.523" v="765" actId="14100"/>
          <ac:graphicFrameMkLst>
            <pc:docMk/>
            <pc:sldMk cId="0" sldId="269"/>
            <ac:graphicFrameMk id="7" creationId="{00000000-0000-0000-0000-000000000000}"/>
          </ac:graphicFrameMkLst>
        </pc:graphicFrameChg>
      </pc:sldChg>
      <pc:sldChg chg="del ord">
        <pc:chgData name="Comal Trinity Groundwater Conservation District" userId="e5a36d7f-93c5-4dbb-aade-c00a2511247f" providerId="ADAL" clId="{3270BEBA-4E32-46E9-9ACD-98CDEA193EED}" dt="2024-11-12T20:16:14.312" v="244" actId="2696"/>
        <pc:sldMkLst>
          <pc:docMk/>
          <pc:sldMk cId="0" sldId="270"/>
        </pc:sldMkLst>
      </pc:sldChg>
      <pc:sldChg chg="del">
        <pc:chgData name="Comal Trinity Groundwater Conservation District" userId="e5a36d7f-93c5-4dbb-aade-c00a2511247f" providerId="ADAL" clId="{3270BEBA-4E32-46E9-9ACD-98CDEA193EED}" dt="2024-11-12T20:16:25.984" v="245" actId="2696"/>
        <pc:sldMkLst>
          <pc:docMk/>
          <pc:sldMk cId="0" sldId="271"/>
        </pc:sldMkLst>
      </pc:sldChg>
      <pc:sldChg chg="del">
        <pc:chgData name="Comal Trinity Groundwater Conservation District" userId="e5a36d7f-93c5-4dbb-aade-c00a2511247f" providerId="ADAL" clId="{3270BEBA-4E32-46E9-9ACD-98CDEA193EED}" dt="2024-11-12T20:16:36.828" v="246" actId="2696"/>
        <pc:sldMkLst>
          <pc:docMk/>
          <pc:sldMk cId="0" sldId="272"/>
        </pc:sldMkLst>
      </pc:sldChg>
      <pc:sldChg chg="del">
        <pc:chgData name="Comal Trinity Groundwater Conservation District" userId="e5a36d7f-93c5-4dbb-aade-c00a2511247f" providerId="ADAL" clId="{3270BEBA-4E32-46E9-9ACD-98CDEA193EED}" dt="2024-11-12T20:16:48.233" v="247" actId="2696"/>
        <pc:sldMkLst>
          <pc:docMk/>
          <pc:sldMk cId="0" sldId="273"/>
        </pc:sldMkLst>
      </pc:sldChg>
      <pc:sldChg chg="new del">
        <pc:chgData name="Comal Trinity Groundwater Conservation District" userId="e5a36d7f-93c5-4dbb-aade-c00a2511247f" providerId="ADAL" clId="{3270BEBA-4E32-46E9-9ACD-98CDEA193EED}" dt="2024-10-14T20:06:17.215" v="31" actId="2696"/>
        <pc:sldMkLst>
          <pc:docMk/>
          <pc:sldMk cId="3718203142" sldId="274"/>
        </pc:sldMkLst>
      </pc:sldChg>
      <pc:sldChg chg="modSp add ord">
        <pc:chgData name="Comal Trinity Groundwater Conservation District" userId="e5a36d7f-93c5-4dbb-aade-c00a2511247f" providerId="ADAL" clId="{3270BEBA-4E32-46E9-9ACD-98CDEA193EED}" dt="2024-11-05T17:46:30.797" v="44"/>
        <pc:sldMkLst>
          <pc:docMk/>
          <pc:sldMk cId="3140668057" sldId="316"/>
        </pc:sldMkLst>
        <pc:graphicFrameChg chg="mod">
          <ac:chgData name="Comal Trinity Groundwater Conservation District" userId="e5a36d7f-93c5-4dbb-aade-c00a2511247f" providerId="ADAL" clId="{3270BEBA-4E32-46E9-9ACD-98CDEA193EED}" dt="2024-11-05T17:46:30.797" v="44"/>
          <ac:graphicFrameMkLst>
            <pc:docMk/>
            <pc:sldMk cId="3140668057" sldId="316"/>
            <ac:graphicFrameMk id="10" creationId="{AF59AB03-32CD-A1ED-280D-3B6C0ED999C2}"/>
          </ac:graphicFrameMkLst>
        </pc:graphicFrameChg>
      </pc:sldChg>
      <pc:sldChg chg="modSp add ord">
        <pc:chgData name="Comal Trinity Groundwater Conservation District" userId="e5a36d7f-93c5-4dbb-aade-c00a2511247f" providerId="ADAL" clId="{3270BEBA-4E32-46E9-9ACD-98CDEA193EED}" dt="2024-11-11T18:15:55.763" v="181" actId="14100"/>
        <pc:sldMkLst>
          <pc:docMk/>
          <pc:sldMk cId="932793650" sldId="325"/>
        </pc:sldMkLst>
        <pc:graphicFrameChg chg="mod">
          <ac:chgData name="Comal Trinity Groundwater Conservation District" userId="e5a36d7f-93c5-4dbb-aade-c00a2511247f" providerId="ADAL" clId="{3270BEBA-4E32-46E9-9ACD-98CDEA193EED}" dt="2024-11-11T18:15:55.763" v="181" actId="14100"/>
          <ac:graphicFrameMkLst>
            <pc:docMk/>
            <pc:sldMk cId="932793650" sldId="325"/>
            <ac:graphicFrameMk id="10" creationId="{AF59AB03-32CD-A1ED-280D-3B6C0ED999C2}"/>
          </ac:graphicFrameMkLst>
        </pc:graphicFrameChg>
      </pc:sldChg>
      <pc:sldChg chg="modSp add mod">
        <pc:chgData name="Comal Trinity Groundwater Conservation District" userId="e5a36d7f-93c5-4dbb-aade-c00a2511247f" providerId="ADAL" clId="{3270BEBA-4E32-46E9-9ACD-98CDEA193EED}" dt="2024-11-12T19:57:03.027" v="236"/>
        <pc:sldMkLst>
          <pc:docMk/>
          <pc:sldMk cId="3061329484" sldId="340"/>
        </pc:sldMkLst>
        <pc:graphicFrameChg chg="mod">
          <ac:chgData name="Comal Trinity Groundwater Conservation District" userId="e5a36d7f-93c5-4dbb-aade-c00a2511247f" providerId="ADAL" clId="{3270BEBA-4E32-46E9-9ACD-98CDEA193EED}" dt="2024-11-12T19:57:03.027" v="236"/>
          <ac:graphicFrameMkLst>
            <pc:docMk/>
            <pc:sldMk cId="3061329484" sldId="340"/>
            <ac:graphicFrameMk id="10" creationId="{AF59AB03-32CD-A1ED-280D-3B6C0ED999C2}"/>
          </ac:graphicFrameMkLst>
        </pc:graphicFrameChg>
      </pc:sldChg>
      <pc:sldChg chg="addSp delSp modSp new del mod setBg">
        <pc:chgData name="Comal Trinity Groundwater Conservation District" userId="e5a36d7f-93c5-4dbb-aade-c00a2511247f" providerId="ADAL" clId="{3270BEBA-4E32-46E9-9ACD-98CDEA193EED}" dt="2024-11-14T21:10:12.963" v="461" actId="2696"/>
        <pc:sldMkLst>
          <pc:docMk/>
          <pc:sldMk cId="4268988031" sldId="341"/>
        </pc:sldMkLst>
        <pc:spChg chg="add">
          <ac:chgData name="Comal Trinity Groundwater Conservation District" userId="e5a36d7f-93c5-4dbb-aade-c00a2511247f" providerId="ADAL" clId="{3270BEBA-4E32-46E9-9ACD-98CDEA193EED}" dt="2024-11-14T20:52:45.353" v="413" actId="26606"/>
          <ac:spMkLst>
            <pc:docMk/>
            <pc:sldMk cId="4268988031" sldId="341"/>
            <ac:spMk id="9" creationId="{32BC26D8-82FB-445E-AA49-62A77D7C1EE0}"/>
          </ac:spMkLst>
        </pc:spChg>
        <pc:spChg chg="add">
          <ac:chgData name="Comal Trinity Groundwater Conservation District" userId="e5a36d7f-93c5-4dbb-aade-c00a2511247f" providerId="ADAL" clId="{3270BEBA-4E32-46E9-9ACD-98CDEA193EED}" dt="2024-11-14T20:52:45.353" v="413" actId="26606"/>
          <ac:spMkLst>
            <pc:docMk/>
            <pc:sldMk cId="4268988031" sldId="341"/>
            <ac:spMk id="11" creationId="{CB44330D-EA18-4254-AA95-EB49948539B8}"/>
          </ac:spMkLst>
        </pc:spChg>
        <pc:picChg chg="add del mod">
          <ac:chgData name="Comal Trinity Groundwater Conservation District" userId="e5a36d7f-93c5-4dbb-aade-c00a2511247f" providerId="ADAL" clId="{3270BEBA-4E32-46E9-9ACD-98CDEA193EED}" dt="2024-11-14T20:52:15.546" v="409" actId="478"/>
          <ac:picMkLst>
            <pc:docMk/>
            <pc:sldMk cId="4268988031" sldId="341"/>
            <ac:picMk id="3" creationId="{96E7B9CF-9946-89FC-8FCD-863BE0D096EE}"/>
          </ac:picMkLst>
        </pc:picChg>
        <pc:picChg chg="add mod">
          <ac:chgData name="Comal Trinity Groundwater Conservation District" userId="e5a36d7f-93c5-4dbb-aade-c00a2511247f" providerId="ADAL" clId="{3270BEBA-4E32-46E9-9ACD-98CDEA193EED}" dt="2024-11-14T20:52:45.353" v="413" actId="26606"/>
          <ac:picMkLst>
            <pc:docMk/>
            <pc:sldMk cId="4268988031" sldId="341"/>
            <ac:picMk id="4" creationId="{AB1925C7-F308-4959-4C50-F69C9D1A47DD}"/>
          </ac:picMkLst>
        </pc:picChg>
      </pc:sldChg>
      <pc:sldChg chg="addSp modSp new del mod ord">
        <pc:chgData name="Comal Trinity Groundwater Conservation District" userId="e5a36d7f-93c5-4dbb-aade-c00a2511247f" providerId="ADAL" clId="{3270BEBA-4E32-46E9-9ACD-98CDEA193EED}" dt="2024-11-14T20:54:40.350" v="419" actId="2696"/>
        <pc:sldMkLst>
          <pc:docMk/>
          <pc:sldMk cId="2703572014" sldId="342"/>
        </pc:sldMkLst>
        <pc:picChg chg="add mod">
          <ac:chgData name="Comal Trinity Groundwater Conservation District" userId="e5a36d7f-93c5-4dbb-aade-c00a2511247f" providerId="ADAL" clId="{3270BEBA-4E32-46E9-9ACD-98CDEA193EED}" dt="2024-11-11T17:53:15.935" v="174" actId="14100"/>
          <ac:picMkLst>
            <pc:docMk/>
            <pc:sldMk cId="2703572014" sldId="342"/>
            <ac:picMk id="3" creationId="{D6118B71-DB80-75F3-B64C-B8FBE997CC35}"/>
          </ac:picMkLst>
        </pc:picChg>
      </pc:sldChg>
      <pc:sldChg chg="addSp delSp modSp new del mod">
        <pc:chgData name="Comal Trinity Groundwater Conservation District" userId="e5a36d7f-93c5-4dbb-aade-c00a2511247f" providerId="ADAL" clId="{3270BEBA-4E32-46E9-9ACD-98CDEA193EED}" dt="2024-11-11T17:46:09.062" v="166" actId="47"/>
        <pc:sldMkLst>
          <pc:docMk/>
          <pc:sldMk cId="3048714100" sldId="342"/>
        </pc:sldMkLst>
        <pc:picChg chg="add del mod">
          <ac:chgData name="Comal Trinity Groundwater Conservation District" userId="e5a36d7f-93c5-4dbb-aade-c00a2511247f" providerId="ADAL" clId="{3270BEBA-4E32-46E9-9ACD-98CDEA193EED}" dt="2024-11-11T17:43:56.686" v="158" actId="478"/>
          <ac:picMkLst>
            <pc:docMk/>
            <pc:sldMk cId="3048714100" sldId="342"/>
            <ac:picMk id="3" creationId="{CF89FF83-63B9-6584-73C2-4C714FFF0BA2}"/>
          </ac:picMkLst>
        </pc:picChg>
        <pc:picChg chg="add del mod">
          <ac:chgData name="Comal Trinity Groundwater Conservation District" userId="e5a36d7f-93c5-4dbb-aade-c00a2511247f" providerId="ADAL" clId="{3270BEBA-4E32-46E9-9ACD-98CDEA193EED}" dt="2024-11-11T17:44:37.671" v="162" actId="478"/>
          <ac:picMkLst>
            <pc:docMk/>
            <pc:sldMk cId="3048714100" sldId="342"/>
            <ac:picMk id="5" creationId="{1F61C769-FC58-72D4-5DAB-51FC46367DBE}"/>
          </ac:picMkLst>
        </pc:picChg>
        <pc:picChg chg="add mod">
          <ac:chgData name="Comal Trinity Groundwater Conservation District" userId="e5a36d7f-93c5-4dbb-aade-c00a2511247f" providerId="ADAL" clId="{3270BEBA-4E32-46E9-9ACD-98CDEA193EED}" dt="2024-11-11T17:45:01.924" v="165" actId="962"/>
          <ac:picMkLst>
            <pc:docMk/>
            <pc:sldMk cId="3048714100" sldId="342"/>
            <ac:picMk id="7" creationId="{9C2DE163-E392-EC87-7C38-83AD05B93444}"/>
          </ac:picMkLst>
        </pc:picChg>
      </pc:sldChg>
      <pc:sldChg chg="addSp delSp modSp new mod">
        <pc:chgData name="Comal Trinity Groundwater Conservation District" userId="e5a36d7f-93c5-4dbb-aade-c00a2511247f" providerId="ADAL" clId="{3270BEBA-4E32-46E9-9ACD-98CDEA193EED}" dt="2024-11-14T19:47:22.248" v="373" actId="14100"/>
        <pc:sldMkLst>
          <pc:docMk/>
          <pc:sldMk cId="4063934222" sldId="343"/>
        </pc:sldMkLst>
        <pc:picChg chg="add del mod">
          <ac:chgData name="Comal Trinity Groundwater Conservation District" userId="e5a36d7f-93c5-4dbb-aade-c00a2511247f" providerId="ADAL" clId="{3270BEBA-4E32-46E9-9ACD-98CDEA193EED}" dt="2024-11-14T19:44:10.783" v="364" actId="478"/>
          <ac:picMkLst>
            <pc:docMk/>
            <pc:sldMk cId="4063934222" sldId="343"/>
            <ac:picMk id="3" creationId="{942281F3-0270-BD10-BF57-878B8C6EF0B6}"/>
          </ac:picMkLst>
        </pc:picChg>
        <pc:picChg chg="add mod">
          <ac:chgData name="Comal Trinity Groundwater Conservation District" userId="e5a36d7f-93c5-4dbb-aade-c00a2511247f" providerId="ADAL" clId="{3270BEBA-4E32-46E9-9ACD-98CDEA193EED}" dt="2024-11-14T19:47:22.248" v="373" actId="14100"/>
          <ac:picMkLst>
            <pc:docMk/>
            <pc:sldMk cId="4063934222" sldId="343"/>
            <ac:picMk id="5" creationId="{E789EC19-2225-35F1-0E24-CCC9EAC8352E}"/>
          </ac:picMkLst>
        </pc:picChg>
      </pc:sldChg>
      <pc:sldChg chg="addSp delSp modSp new del mod">
        <pc:chgData name="Comal Trinity Groundwater Conservation District" userId="e5a36d7f-93c5-4dbb-aade-c00a2511247f" providerId="ADAL" clId="{3270BEBA-4E32-46E9-9ACD-98CDEA193EED}" dt="2024-11-13T22:04:53.901" v="334" actId="2696"/>
        <pc:sldMkLst>
          <pc:docMk/>
          <pc:sldMk cId="22497990" sldId="344"/>
        </pc:sldMkLst>
        <pc:picChg chg="add del mod">
          <ac:chgData name="Comal Trinity Groundwater Conservation District" userId="e5a36d7f-93c5-4dbb-aade-c00a2511247f" providerId="ADAL" clId="{3270BEBA-4E32-46E9-9ACD-98CDEA193EED}" dt="2024-11-12T19:18:06.390" v="227" actId="478"/>
          <ac:picMkLst>
            <pc:docMk/>
            <pc:sldMk cId="22497990" sldId="344"/>
            <ac:picMk id="3" creationId="{B6F8029C-CFC8-2A26-F90B-F6E0A920324A}"/>
          </ac:picMkLst>
        </pc:picChg>
      </pc:sldChg>
      <pc:sldChg chg="new">
        <pc:chgData name="Comal Trinity Groundwater Conservation District" userId="e5a36d7f-93c5-4dbb-aade-c00a2511247f" providerId="ADAL" clId="{3270BEBA-4E32-46E9-9ACD-98CDEA193EED}" dt="2024-11-12T19:29:07.257" v="233" actId="680"/>
        <pc:sldMkLst>
          <pc:docMk/>
          <pc:sldMk cId="2463153683" sldId="345"/>
        </pc:sldMkLst>
      </pc:sldChg>
      <pc:sldChg chg="addSp delSp modSp new del mod">
        <pc:chgData name="Comal Trinity Groundwater Conservation District" userId="e5a36d7f-93c5-4dbb-aade-c00a2511247f" providerId="ADAL" clId="{3270BEBA-4E32-46E9-9ACD-98CDEA193EED}" dt="2024-11-14T22:03:37.077" v="683" actId="2696"/>
        <pc:sldMkLst>
          <pc:docMk/>
          <pc:sldMk cId="1643145435" sldId="346"/>
        </pc:sldMkLst>
        <pc:graphicFrameChg chg="add del mod">
          <ac:chgData name="Comal Trinity Groundwater Conservation District" userId="e5a36d7f-93c5-4dbb-aade-c00a2511247f" providerId="ADAL" clId="{3270BEBA-4E32-46E9-9ACD-98CDEA193EED}" dt="2024-11-12T20:18:53.885" v="250" actId="478"/>
          <ac:graphicFrameMkLst>
            <pc:docMk/>
            <pc:sldMk cId="1643145435" sldId="346"/>
            <ac:graphicFrameMk id="2" creationId="{56151C30-5D82-5739-7A49-F88FDF75E720}"/>
          </ac:graphicFrameMkLst>
        </pc:graphicFrameChg>
      </pc:sldChg>
      <pc:sldChg chg="new del">
        <pc:chgData name="Comal Trinity Groundwater Conservation District" userId="e5a36d7f-93c5-4dbb-aade-c00a2511247f" providerId="ADAL" clId="{3270BEBA-4E32-46E9-9ACD-98CDEA193EED}" dt="2024-11-14T22:04:11.098" v="685" actId="2696"/>
        <pc:sldMkLst>
          <pc:docMk/>
          <pc:sldMk cId="1706708784" sldId="347"/>
        </pc:sldMkLst>
      </pc:sldChg>
      <pc:sldChg chg="addSp modSp new del mod">
        <pc:chgData name="Comal Trinity Groundwater Conservation District" userId="e5a36d7f-93c5-4dbb-aade-c00a2511247f" providerId="ADAL" clId="{3270BEBA-4E32-46E9-9ACD-98CDEA193EED}" dt="2024-11-14T22:10:46.781" v="695" actId="2696"/>
        <pc:sldMkLst>
          <pc:docMk/>
          <pc:sldMk cId="1963825901" sldId="348"/>
        </pc:sldMkLst>
        <pc:picChg chg="add mod">
          <ac:chgData name="Comal Trinity Groundwater Conservation District" userId="e5a36d7f-93c5-4dbb-aade-c00a2511247f" providerId="ADAL" clId="{3270BEBA-4E32-46E9-9ACD-98CDEA193EED}" dt="2024-11-14T22:10:38.764" v="694" actId="14100"/>
          <ac:picMkLst>
            <pc:docMk/>
            <pc:sldMk cId="1963825901" sldId="348"/>
            <ac:picMk id="2" creationId="{4422ADE3-F7AE-D3A2-0A50-BB16DEE9B4A7}"/>
          </ac:picMkLst>
        </pc:picChg>
      </pc:sldChg>
      <pc:sldChg chg="addSp modSp new mod">
        <pc:chgData name="Comal Trinity Groundwater Conservation District" userId="e5a36d7f-93c5-4dbb-aade-c00a2511247f" providerId="ADAL" clId="{3270BEBA-4E32-46E9-9ACD-98CDEA193EED}" dt="2024-11-14T19:40:33.279" v="360" actId="14100"/>
        <pc:sldMkLst>
          <pc:docMk/>
          <pc:sldMk cId="3978743393" sldId="349"/>
        </pc:sldMkLst>
        <pc:picChg chg="add mod">
          <ac:chgData name="Comal Trinity Groundwater Conservation District" userId="e5a36d7f-93c5-4dbb-aade-c00a2511247f" providerId="ADAL" clId="{3270BEBA-4E32-46E9-9ACD-98CDEA193EED}" dt="2024-11-14T19:40:33.279" v="360" actId="14100"/>
          <ac:picMkLst>
            <pc:docMk/>
            <pc:sldMk cId="3978743393" sldId="349"/>
            <ac:picMk id="3" creationId="{BB87DEC8-36C9-A1A9-0575-5BBBCD3EBB1B}"/>
          </ac:picMkLst>
        </pc:picChg>
      </pc:sldChg>
      <pc:sldChg chg="addSp delSp modSp new del mod setBg">
        <pc:chgData name="Comal Trinity Groundwater Conservation District" userId="e5a36d7f-93c5-4dbb-aade-c00a2511247f" providerId="ADAL" clId="{3270BEBA-4E32-46E9-9ACD-98CDEA193EED}" dt="2024-11-14T20:59:01.396" v="429" actId="2696"/>
        <pc:sldMkLst>
          <pc:docMk/>
          <pc:sldMk cId="256964767" sldId="350"/>
        </pc:sldMkLst>
        <pc:spChg chg="add del">
          <ac:chgData name="Comal Trinity Groundwater Conservation District" userId="e5a36d7f-93c5-4dbb-aade-c00a2511247f" providerId="ADAL" clId="{3270BEBA-4E32-46E9-9ACD-98CDEA193EED}" dt="2024-11-14T20:55:05.948" v="420" actId="26606"/>
          <ac:spMkLst>
            <pc:docMk/>
            <pc:sldMk cId="256964767" sldId="350"/>
            <ac:spMk id="8" creationId="{AB8C311F-7253-4AED-9701-7FC0708C41C7}"/>
          </ac:spMkLst>
        </pc:spChg>
        <pc:spChg chg="add del">
          <ac:chgData name="Comal Trinity Groundwater Conservation District" userId="e5a36d7f-93c5-4dbb-aade-c00a2511247f" providerId="ADAL" clId="{3270BEBA-4E32-46E9-9ACD-98CDEA193EED}" dt="2024-11-14T20:55:05.948" v="420" actId="26606"/>
          <ac:spMkLst>
            <pc:docMk/>
            <pc:sldMk cId="256964767" sldId="350"/>
            <ac:spMk id="10" creationId="{E2384209-CB15-4CDF-9D31-C44FD9A3F20D}"/>
          </ac:spMkLst>
        </pc:spChg>
        <pc:spChg chg="add del">
          <ac:chgData name="Comal Trinity Groundwater Conservation District" userId="e5a36d7f-93c5-4dbb-aade-c00a2511247f" providerId="ADAL" clId="{3270BEBA-4E32-46E9-9ACD-98CDEA193EED}" dt="2024-11-14T20:55:05.948" v="420" actId="26606"/>
          <ac:spMkLst>
            <pc:docMk/>
            <pc:sldMk cId="256964767" sldId="350"/>
            <ac:spMk id="12" creationId="{2633B3B5-CC90-43F0-8714-D31D1F3F0209}"/>
          </ac:spMkLst>
        </pc:spChg>
        <pc:spChg chg="add del">
          <ac:chgData name="Comal Trinity Groundwater Conservation District" userId="e5a36d7f-93c5-4dbb-aade-c00a2511247f" providerId="ADAL" clId="{3270BEBA-4E32-46E9-9ACD-98CDEA193EED}" dt="2024-11-14T20:55:05.948" v="420" actId="26606"/>
          <ac:spMkLst>
            <pc:docMk/>
            <pc:sldMk cId="256964767" sldId="350"/>
            <ac:spMk id="14" creationId="{A8D57A06-A426-446D-B02C-A2DC6B62E45E}"/>
          </ac:spMkLst>
        </pc:spChg>
        <pc:spChg chg="add del">
          <ac:chgData name="Comal Trinity Groundwater Conservation District" userId="e5a36d7f-93c5-4dbb-aade-c00a2511247f" providerId="ADAL" clId="{3270BEBA-4E32-46E9-9ACD-98CDEA193EED}" dt="2024-11-14T20:56:14.899" v="421" actId="26606"/>
          <ac:spMkLst>
            <pc:docMk/>
            <pc:sldMk cId="256964767" sldId="350"/>
            <ac:spMk id="19" creationId="{8B089790-F4B6-46A7-BB28-7B74A9A9EFDC}"/>
          </ac:spMkLst>
        </pc:spChg>
        <pc:spChg chg="add del">
          <ac:chgData name="Comal Trinity Groundwater Conservation District" userId="e5a36d7f-93c5-4dbb-aade-c00a2511247f" providerId="ADAL" clId="{3270BEBA-4E32-46E9-9ACD-98CDEA193EED}" dt="2024-11-14T20:57:26.144" v="425" actId="26606"/>
          <ac:spMkLst>
            <pc:docMk/>
            <pc:sldMk cId="256964767" sldId="350"/>
            <ac:spMk id="30" creationId="{42A4FC2C-047E-45A5-965D-8E1E3BF09BC6}"/>
          </ac:spMkLst>
        </pc:spChg>
        <pc:spChg chg="add">
          <ac:chgData name="Comal Trinity Groundwater Conservation District" userId="e5a36d7f-93c5-4dbb-aade-c00a2511247f" providerId="ADAL" clId="{3270BEBA-4E32-46E9-9ACD-98CDEA193EED}" dt="2024-11-14T20:57:26.144" v="425" actId="26606"/>
          <ac:spMkLst>
            <pc:docMk/>
            <pc:sldMk cId="256964767" sldId="350"/>
            <ac:spMk id="35" creationId="{AB8C311F-7253-4AED-9701-7FC0708C41C7}"/>
          </ac:spMkLst>
        </pc:spChg>
        <pc:spChg chg="add">
          <ac:chgData name="Comal Trinity Groundwater Conservation District" userId="e5a36d7f-93c5-4dbb-aade-c00a2511247f" providerId="ADAL" clId="{3270BEBA-4E32-46E9-9ACD-98CDEA193EED}" dt="2024-11-14T20:57:26.144" v="425" actId="26606"/>
          <ac:spMkLst>
            <pc:docMk/>
            <pc:sldMk cId="256964767" sldId="350"/>
            <ac:spMk id="37" creationId="{E2384209-CB15-4CDF-9D31-C44FD9A3F20D}"/>
          </ac:spMkLst>
        </pc:spChg>
        <pc:spChg chg="add">
          <ac:chgData name="Comal Trinity Groundwater Conservation District" userId="e5a36d7f-93c5-4dbb-aade-c00a2511247f" providerId="ADAL" clId="{3270BEBA-4E32-46E9-9ACD-98CDEA193EED}" dt="2024-11-14T20:57:26.144" v="425" actId="26606"/>
          <ac:spMkLst>
            <pc:docMk/>
            <pc:sldMk cId="256964767" sldId="350"/>
            <ac:spMk id="39" creationId="{2633B3B5-CC90-43F0-8714-D31D1F3F0209}"/>
          </ac:spMkLst>
        </pc:spChg>
        <pc:spChg chg="add">
          <ac:chgData name="Comal Trinity Groundwater Conservation District" userId="e5a36d7f-93c5-4dbb-aade-c00a2511247f" providerId="ADAL" clId="{3270BEBA-4E32-46E9-9ACD-98CDEA193EED}" dt="2024-11-14T20:57:26.144" v="425" actId="26606"/>
          <ac:spMkLst>
            <pc:docMk/>
            <pc:sldMk cId="256964767" sldId="350"/>
            <ac:spMk id="41" creationId="{A8D57A06-A426-446D-B02C-A2DC6B62E45E}"/>
          </ac:spMkLst>
        </pc:spChg>
        <pc:grpChg chg="add del">
          <ac:chgData name="Comal Trinity Groundwater Conservation District" userId="e5a36d7f-93c5-4dbb-aade-c00a2511247f" providerId="ADAL" clId="{3270BEBA-4E32-46E9-9ACD-98CDEA193EED}" dt="2024-11-14T20:56:14.899" v="421" actId="26606"/>
          <ac:grpSpMkLst>
            <pc:docMk/>
            <pc:sldMk cId="256964767" sldId="350"/>
            <ac:grpSpMk id="21" creationId="{9DE3F54D-33BC-4382-A2AB-5E002F0F1166}"/>
          </ac:grpSpMkLst>
        </pc:grpChg>
        <pc:picChg chg="add del mod">
          <ac:chgData name="Comal Trinity Groundwater Conservation District" userId="e5a36d7f-93c5-4dbb-aade-c00a2511247f" providerId="ADAL" clId="{3270BEBA-4E32-46E9-9ACD-98CDEA193EED}" dt="2024-11-14T20:58:53.085" v="428" actId="478"/>
          <ac:picMkLst>
            <pc:docMk/>
            <pc:sldMk cId="256964767" sldId="350"/>
            <ac:picMk id="3" creationId="{0305E074-506A-3F9D-FF1F-978C8E1EECEC}"/>
          </ac:picMkLst>
        </pc:picChg>
      </pc:sldChg>
      <pc:sldChg chg="addSp modSp new del mod ord setBg">
        <pc:chgData name="Comal Trinity Groundwater Conservation District" userId="e5a36d7f-93c5-4dbb-aade-c00a2511247f" providerId="ADAL" clId="{3270BEBA-4E32-46E9-9ACD-98CDEA193EED}" dt="2024-11-14T21:05:11.406" v="449" actId="2696"/>
        <pc:sldMkLst>
          <pc:docMk/>
          <pc:sldMk cId="1116868783" sldId="350"/>
        </pc:sldMkLst>
        <pc:spChg chg="add">
          <ac:chgData name="Comal Trinity Groundwater Conservation District" userId="e5a36d7f-93c5-4dbb-aade-c00a2511247f" providerId="ADAL" clId="{3270BEBA-4E32-46E9-9ACD-98CDEA193EED}" dt="2024-11-14T21:04:32.061" v="446" actId="26606"/>
          <ac:spMkLst>
            <pc:docMk/>
            <pc:sldMk cId="1116868783" sldId="350"/>
            <ac:spMk id="8" creationId="{AB8C311F-7253-4AED-9701-7FC0708C41C7}"/>
          </ac:spMkLst>
        </pc:spChg>
        <pc:spChg chg="add">
          <ac:chgData name="Comal Trinity Groundwater Conservation District" userId="e5a36d7f-93c5-4dbb-aade-c00a2511247f" providerId="ADAL" clId="{3270BEBA-4E32-46E9-9ACD-98CDEA193EED}" dt="2024-11-14T21:04:32.061" v="446" actId="26606"/>
          <ac:spMkLst>
            <pc:docMk/>
            <pc:sldMk cId="1116868783" sldId="350"/>
            <ac:spMk id="10" creationId="{E2384209-CB15-4CDF-9D31-C44FD9A3F20D}"/>
          </ac:spMkLst>
        </pc:spChg>
        <pc:spChg chg="add">
          <ac:chgData name="Comal Trinity Groundwater Conservation District" userId="e5a36d7f-93c5-4dbb-aade-c00a2511247f" providerId="ADAL" clId="{3270BEBA-4E32-46E9-9ACD-98CDEA193EED}" dt="2024-11-14T21:04:32.061" v="446" actId="26606"/>
          <ac:spMkLst>
            <pc:docMk/>
            <pc:sldMk cId="1116868783" sldId="350"/>
            <ac:spMk id="12" creationId="{2633B3B5-CC90-43F0-8714-D31D1F3F0209}"/>
          </ac:spMkLst>
        </pc:spChg>
        <pc:spChg chg="add">
          <ac:chgData name="Comal Trinity Groundwater Conservation District" userId="e5a36d7f-93c5-4dbb-aade-c00a2511247f" providerId="ADAL" clId="{3270BEBA-4E32-46E9-9ACD-98CDEA193EED}" dt="2024-11-14T21:04:32.061" v="446" actId="26606"/>
          <ac:spMkLst>
            <pc:docMk/>
            <pc:sldMk cId="1116868783" sldId="350"/>
            <ac:spMk id="14" creationId="{A8D57A06-A426-446D-B02C-A2DC6B62E45E}"/>
          </ac:spMkLst>
        </pc:spChg>
        <pc:picChg chg="add mod">
          <ac:chgData name="Comal Trinity Groundwater Conservation District" userId="e5a36d7f-93c5-4dbb-aade-c00a2511247f" providerId="ADAL" clId="{3270BEBA-4E32-46E9-9ACD-98CDEA193EED}" dt="2024-11-14T21:04:49.702" v="448" actId="14100"/>
          <ac:picMkLst>
            <pc:docMk/>
            <pc:sldMk cId="1116868783" sldId="350"/>
            <ac:picMk id="3" creationId="{AA303994-EB0A-B1F2-FE87-B4CE113A5DF2}"/>
          </ac:picMkLst>
        </pc:picChg>
      </pc:sldChg>
      <pc:sldChg chg="addSp delSp modSp new mod modClrScheme chgLayout modNotesTx">
        <pc:chgData name="Comal Trinity Groundwater Conservation District" userId="e5a36d7f-93c5-4dbb-aade-c00a2511247f" providerId="ADAL" clId="{3270BEBA-4E32-46E9-9ACD-98CDEA193EED}" dt="2024-11-14T21:26:34.645" v="573" actId="20577"/>
        <pc:sldMkLst>
          <pc:docMk/>
          <pc:sldMk cId="4242256692" sldId="351"/>
        </pc:sldMkLst>
        <pc:spChg chg="add del mod ord">
          <ac:chgData name="Comal Trinity Groundwater Conservation District" userId="e5a36d7f-93c5-4dbb-aade-c00a2511247f" providerId="ADAL" clId="{3270BEBA-4E32-46E9-9ACD-98CDEA193EED}" dt="2024-11-14T21:20:06.429" v="494" actId="6264"/>
          <ac:spMkLst>
            <pc:docMk/>
            <pc:sldMk cId="4242256692" sldId="351"/>
            <ac:spMk id="4" creationId="{EA4B612F-E550-F696-142E-C639F21295F0}"/>
          </ac:spMkLst>
        </pc:spChg>
        <pc:spChg chg="add del mod ord">
          <ac:chgData name="Comal Trinity Groundwater Conservation District" userId="e5a36d7f-93c5-4dbb-aade-c00a2511247f" providerId="ADAL" clId="{3270BEBA-4E32-46E9-9ACD-98CDEA193EED}" dt="2024-11-14T21:20:06.429" v="494" actId="6264"/>
          <ac:spMkLst>
            <pc:docMk/>
            <pc:sldMk cId="4242256692" sldId="351"/>
            <ac:spMk id="5" creationId="{81DCBAE6-A732-766E-A82C-C2672D8ED7A4}"/>
          </ac:spMkLst>
        </pc:spChg>
        <pc:spChg chg="add del mod ord">
          <ac:chgData name="Comal Trinity Groundwater Conservation District" userId="e5a36d7f-93c5-4dbb-aade-c00a2511247f" providerId="ADAL" clId="{3270BEBA-4E32-46E9-9ACD-98CDEA193EED}" dt="2024-11-14T21:20:15.996" v="495" actId="700"/>
          <ac:spMkLst>
            <pc:docMk/>
            <pc:sldMk cId="4242256692" sldId="351"/>
            <ac:spMk id="6" creationId="{CEE6A835-B0B5-8651-775B-CD856A571683}"/>
          </ac:spMkLst>
        </pc:spChg>
        <pc:spChg chg="add del mod ord">
          <ac:chgData name="Comal Trinity Groundwater Conservation District" userId="e5a36d7f-93c5-4dbb-aade-c00a2511247f" providerId="ADAL" clId="{3270BEBA-4E32-46E9-9ACD-98CDEA193EED}" dt="2024-11-14T21:20:15.996" v="495" actId="700"/>
          <ac:spMkLst>
            <pc:docMk/>
            <pc:sldMk cId="4242256692" sldId="351"/>
            <ac:spMk id="7" creationId="{5CE5D371-3389-B7C4-B6D0-46BA233BEC1C}"/>
          </ac:spMkLst>
        </pc:spChg>
        <pc:spChg chg="add mod">
          <ac:chgData name="Comal Trinity Groundwater Conservation District" userId="e5a36d7f-93c5-4dbb-aade-c00a2511247f" providerId="ADAL" clId="{3270BEBA-4E32-46E9-9ACD-98CDEA193EED}" dt="2024-11-14T21:26:34.645" v="573" actId="20577"/>
          <ac:spMkLst>
            <pc:docMk/>
            <pc:sldMk cId="4242256692" sldId="351"/>
            <ac:spMk id="8" creationId="{5C82A37E-2E4F-DE08-7180-1AC7D416F625}"/>
          </ac:spMkLst>
        </pc:spChg>
        <pc:picChg chg="add mod">
          <ac:chgData name="Comal Trinity Groundwater Conservation District" userId="e5a36d7f-93c5-4dbb-aade-c00a2511247f" providerId="ADAL" clId="{3270BEBA-4E32-46E9-9ACD-98CDEA193EED}" dt="2024-11-14T21:13:45.421" v="466" actId="1076"/>
          <ac:picMkLst>
            <pc:docMk/>
            <pc:sldMk cId="4242256692" sldId="351"/>
            <ac:picMk id="3" creationId="{330AD18C-81AA-B7CB-4B8C-96D372AB65E0}"/>
          </ac:picMkLst>
        </pc:picChg>
      </pc:sldChg>
      <pc:sldChg chg="addSp modSp new del mod ord setBg">
        <pc:chgData name="Comal Trinity Groundwater Conservation District" userId="e5a36d7f-93c5-4dbb-aade-c00a2511247f" providerId="ADAL" clId="{3270BEBA-4E32-46E9-9ACD-98CDEA193EED}" dt="2024-11-14T21:10:19.816" v="462" actId="2696"/>
        <pc:sldMkLst>
          <pc:docMk/>
          <pc:sldMk cId="3556560197" sldId="352"/>
        </pc:sldMkLst>
        <pc:spChg chg="add">
          <ac:chgData name="Comal Trinity Groundwater Conservation District" userId="e5a36d7f-93c5-4dbb-aade-c00a2511247f" providerId="ADAL" clId="{3270BEBA-4E32-46E9-9ACD-98CDEA193EED}" dt="2024-11-14T21:06:19.549" v="450" actId="26606"/>
          <ac:spMkLst>
            <pc:docMk/>
            <pc:sldMk cId="3556560197" sldId="352"/>
            <ac:spMk id="8" creationId="{AB8C311F-7253-4AED-9701-7FC0708C41C7}"/>
          </ac:spMkLst>
        </pc:spChg>
        <pc:spChg chg="add">
          <ac:chgData name="Comal Trinity Groundwater Conservation District" userId="e5a36d7f-93c5-4dbb-aade-c00a2511247f" providerId="ADAL" clId="{3270BEBA-4E32-46E9-9ACD-98CDEA193EED}" dt="2024-11-14T21:06:19.549" v="450" actId="26606"/>
          <ac:spMkLst>
            <pc:docMk/>
            <pc:sldMk cId="3556560197" sldId="352"/>
            <ac:spMk id="10" creationId="{E2384209-CB15-4CDF-9D31-C44FD9A3F20D}"/>
          </ac:spMkLst>
        </pc:spChg>
        <pc:spChg chg="add">
          <ac:chgData name="Comal Trinity Groundwater Conservation District" userId="e5a36d7f-93c5-4dbb-aade-c00a2511247f" providerId="ADAL" clId="{3270BEBA-4E32-46E9-9ACD-98CDEA193EED}" dt="2024-11-14T21:06:19.549" v="450" actId="26606"/>
          <ac:spMkLst>
            <pc:docMk/>
            <pc:sldMk cId="3556560197" sldId="352"/>
            <ac:spMk id="12" creationId="{2633B3B5-CC90-43F0-8714-D31D1F3F0209}"/>
          </ac:spMkLst>
        </pc:spChg>
        <pc:spChg chg="add">
          <ac:chgData name="Comal Trinity Groundwater Conservation District" userId="e5a36d7f-93c5-4dbb-aade-c00a2511247f" providerId="ADAL" clId="{3270BEBA-4E32-46E9-9ACD-98CDEA193EED}" dt="2024-11-14T21:06:19.549" v="450" actId="26606"/>
          <ac:spMkLst>
            <pc:docMk/>
            <pc:sldMk cId="3556560197" sldId="352"/>
            <ac:spMk id="14" creationId="{A8D57A06-A426-446D-B02C-A2DC6B62E45E}"/>
          </ac:spMkLst>
        </pc:spChg>
        <pc:picChg chg="add mod">
          <ac:chgData name="Comal Trinity Groundwater Conservation District" userId="e5a36d7f-93c5-4dbb-aade-c00a2511247f" providerId="ADAL" clId="{3270BEBA-4E32-46E9-9ACD-98CDEA193EED}" dt="2024-11-14T21:06:19.549" v="450" actId="26606"/>
          <ac:picMkLst>
            <pc:docMk/>
            <pc:sldMk cId="3556560197" sldId="352"/>
            <ac:picMk id="3" creationId="{CD475947-C84A-CAA2-36D5-6AAAC44307BF}"/>
          </ac:picMkLst>
        </pc:picChg>
      </pc:sldChg>
      <pc:sldChg chg="addSp modSp new mod">
        <pc:chgData name="Comal Trinity Groundwater Conservation District" userId="e5a36d7f-93c5-4dbb-aade-c00a2511247f" providerId="ADAL" clId="{3270BEBA-4E32-46E9-9ACD-98CDEA193EED}" dt="2024-11-14T21:37:56.328" v="668" actId="14100"/>
        <pc:sldMkLst>
          <pc:docMk/>
          <pc:sldMk cId="2334726306" sldId="353"/>
        </pc:sldMkLst>
        <pc:spChg chg="add mod">
          <ac:chgData name="Comal Trinity Groundwater Conservation District" userId="e5a36d7f-93c5-4dbb-aade-c00a2511247f" providerId="ADAL" clId="{3270BEBA-4E32-46E9-9ACD-98CDEA193EED}" dt="2024-11-14T21:34:53.343" v="666" actId="20577"/>
          <ac:spMkLst>
            <pc:docMk/>
            <pc:sldMk cId="2334726306" sldId="353"/>
            <ac:spMk id="4" creationId="{CB6C7E2F-B6D3-1B01-763A-8921C6AF7ACA}"/>
          </ac:spMkLst>
        </pc:spChg>
        <pc:picChg chg="add mod">
          <ac:chgData name="Comal Trinity Groundwater Conservation District" userId="e5a36d7f-93c5-4dbb-aade-c00a2511247f" providerId="ADAL" clId="{3270BEBA-4E32-46E9-9ACD-98CDEA193EED}" dt="2024-11-14T21:37:56.328" v="668" actId="14100"/>
          <ac:picMkLst>
            <pc:docMk/>
            <pc:sldMk cId="2334726306" sldId="353"/>
            <ac:picMk id="3" creationId="{3A26BF84-8DD5-DE72-B2CA-F0CB11DF6E5F}"/>
          </ac:picMkLst>
        </pc:picChg>
      </pc:sldChg>
      <pc:sldChg chg="add">
        <pc:chgData name="Comal Trinity Groundwater Conservation District" userId="e5a36d7f-93c5-4dbb-aade-c00a2511247f" providerId="ADAL" clId="{3270BEBA-4E32-46E9-9ACD-98CDEA193EED}" dt="2024-11-14T22:03:26.028" v="682"/>
        <pc:sldMkLst>
          <pc:docMk/>
          <pc:sldMk cId="0" sldId="354"/>
        </pc:sldMkLst>
      </pc:sldChg>
      <pc:sldChg chg="add del">
        <pc:chgData name="Comal Trinity Groundwater Conservation District" userId="e5a36d7f-93c5-4dbb-aade-c00a2511247f" providerId="ADAL" clId="{3270BEBA-4E32-46E9-9ACD-98CDEA193EED}" dt="2024-11-14T22:09:40.477" v="692" actId="2696"/>
        <pc:sldMkLst>
          <pc:docMk/>
          <pc:sldMk cId="0" sldId="355"/>
        </pc:sldMkLst>
      </pc:sldChg>
      <pc:sldChg chg="modSp mod">
        <pc:chgData name="Comal Trinity Groundwater Conservation District" userId="e5a36d7f-93c5-4dbb-aade-c00a2511247f" providerId="ADAL" clId="{3270BEBA-4E32-46E9-9ACD-98CDEA193EED}" dt="2024-11-18T15:29:28.198" v="766" actId="14100"/>
        <pc:sldMkLst>
          <pc:docMk/>
          <pc:sldMk cId="2401630840" sldId="357"/>
        </pc:sldMkLst>
        <pc:graphicFrameChg chg="modGraphic">
          <ac:chgData name="Comal Trinity Groundwater Conservation District" userId="e5a36d7f-93c5-4dbb-aade-c00a2511247f" providerId="ADAL" clId="{3270BEBA-4E32-46E9-9ACD-98CDEA193EED}" dt="2024-11-18T15:29:28.198" v="766" actId="14100"/>
          <ac:graphicFrameMkLst>
            <pc:docMk/>
            <pc:sldMk cId="2401630840" sldId="357"/>
            <ac:graphicFrameMk id="2" creationId="{A52ED752-4E63-7EF6-3446-B95BEBF985A3}"/>
          </ac:graphicFrameMkLst>
        </pc:graphicFrameChg>
      </pc:sldChg>
    </pc:docChg>
  </pc:docChgLst>
  <pc:docChgLst>
    <pc:chgData name="Comal Trinity Groundwater Conservation District" userId="e5a36d7f-93c5-4dbb-aade-c00a2511247f" providerId="ADAL" clId="{7600944E-7A19-4CA1-B257-05882DD45CD9}"/>
    <pc:docChg chg="undo custSel addSld modSld sldOrd">
      <pc:chgData name="Comal Trinity Groundwater Conservation District" userId="e5a36d7f-93c5-4dbb-aade-c00a2511247f" providerId="ADAL" clId="{7600944E-7A19-4CA1-B257-05882DD45CD9}" dt="2024-11-15T21:29:28.286" v="123" actId="2711"/>
      <pc:docMkLst>
        <pc:docMk/>
      </pc:docMkLst>
      <pc:sldChg chg="addSp modSp mod">
        <pc:chgData name="Comal Trinity Groundwater Conservation District" userId="e5a36d7f-93c5-4dbb-aade-c00a2511247f" providerId="ADAL" clId="{7600944E-7A19-4CA1-B257-05882DD45CD9}" dt="2024-11-12T19:43:26.621" v="6" actId="11530"/>
        <pc:sldMkLst>
          <pc:docMk/>
          <pc:sldMk cId="0" sldId="261"/>
        </pc:sldMkLst>
        <pc:spChg chg="add mod">
          <ac:chgData name="Comal Trinity Groundwater Conservation District" userId="e5a36d7f-93c5-4dbb-aade-c00a2511247f" providerId="ADAL" clId="{7600944E-7A19-4CA1-B257-05882DD45CD9}" dt="2024-11-12T19:42:33.670" v="5" actId="1076"/>
          <ac:spMkLst>
            <pc:docMk/>
            <pc:sldMk cId="0" sldId="261"/>
            <ac:spMk id="5" creationId="{58E51B97-A079-CC00-3C9C-1693216AD045}"/>
          </ac:spMkLst>
        </pc:spChg>
        <pc:grpChg chg="mod">
          <ac:chgData name="Comal Trinity Groundwater Conservation District" userId="e5a36d7f-93c5-4dbb-aade-c00a2511247f" providerId="ADAL" clId="{7600944E-7A19-4CA1-B257-05882DD45CD9}" dt="2024-11-12T19:43:26.621" v="6" actId="11530"/>
          <ac:grpSpMkLst>
            <pc:docMk/>
            <pc:sldMk cId="0" sldId="261"/>
            <ac:grpSpMk id="2" creationId="{00000000-0000-0000-0000-000000000000}"/>
          </ac:grpSpMkLst>
        </pc:grpChg>
      </pc:sldChg>
      <pc:sldChg chg="modSp mod">
        <pc:chgData name="Comal Trinity Groundwater Conservation District" userId="e5a36d7f-93c5-4dbb-aade-c00a2511247f" providerId="ADAL" clId="{7600944E-7A19-4CA1-B257-05882DD45CD9}" dt="2024-11-15T21:19:26.581" v="67" actId="21"/>
        <pc:sldMkLst>
          <pc:docMk/>
          <pc:sldMk cId="0" sldId="269"/>
        </pc:sldMkLst>
        <pc:spChg chg="mod">
          <ac:chgData name="Comal Trinity Groundwater Conservation District" userId="e5a36d7f-93c5-4dbb-aade-c00a2511247f" providerId="ADAL" clId="{7600944E-7A19-4CA1-B257-05882DD45CD9}" dt="2024-11-15T20:31:28.045" v="37" actId="20577"/>
          <ac:spMkLst>
            <pc:docMk/>
            <pc:sldMk cId="0" sldId="269"/>
            <ac:spMk id="3" creationId="{00000000-0000-0000-0000-000000000000}"/>
          </ac:spMkLst>
        </pc:spChg>
        <pc:graphicFrameChg chg="mod modGraphic">
          <ac:chgData name="Comal Trinity Groundwater Conservation District" userId="e5a36d7f-93c5-4dbb-aade-c00a2511247f" providerId="ADAL" clId="{7600944E-7A19-4CA1-B257-05882DD45CD9}" dt="2024-11-15T21:19:26.581" v="67" actId="21"/>
          <ac:graphicFrameMkLst>
            <pc:docMk/>
            <pc:sldMk cId="0" sldId="269"/>
            <ac:graphicFrameMk id="7" creationId="{00000000-0000-0000-0000-000000000000}"/>
          </ac:graphicFrameMkLst>
        </pc:graphicFrameChg>
      </pc:sldChg>
      <pc:sldChg chg="addSp delSp modSp mod setBg">
        <pc:chgData name="Comal Trinity Groundwater Conservation District" userId="e5a36d7f-93c5-4dbb-aade-c00a2511247f" providerId="ADAL" clId="{7600944E-7A19-4CA1-B257-05882DD45CD9}" dt="2024-11-12T20:06:08.207" v="11" actId="26606"/>
        <pc:sldMkLst>
          <pc:docMk/>
          <pc:sldMk cId="2463153683" sldId="345"/>
        </pc:sldMkLst>
        <pc:spChg chg="add">
          <ac:chgData name="Comal Trinity Groundwater Conservation District" userId="e5a36d7f-93c5-4dbb-aade-c00a2511247f" providerId="ADAL" clId="{7600944E-7A19-4CA1-B257-05882DD45CD9}" dt="2024-11-12T20:06:08.207" v="11" actId="26606"/>
          <ac:spMkLst>
            <pc:docMk/>
            <pc:sldMk cId="2463153683" sldId="345"/>
            <ac:spMk id="16" creationId="{B9FF99BD-075F-4761-A995-6FC574BD25EA}"/>
          </ac:spMkLst>
        </pc:spChg>
        <pc:spChg chg="add">
          <ac:chgData name="Comal Trinity Groundwater Conservation District" userId="e5a36d7f-93c5-4dbb-aade-c00a2511247f" providerId="ADAL" clId="{7600944E-7A19-4CA1-B257-05882DD45CD9}" dt="2024-11-12T20:06:08.207" v="11" actId="26606"/>
          <ac:spMkLst>
            <pc:docMk/>
            <pc:sldMk cId="2463153683" sldId="345"/>
            <ac:spMk id="18" creationId="{A7B21A54-9BA3-4EA9-B460-5A829ADD9051}"/>
          </ac:spMkLst>
        </pc:spChg>
        <pc:spChg chg="add">
          <ac:chgData name="Comal Trinity Groundwater Conservation District" userId="e5a36d7f-93c5-4dbb-aade-c00a2511247f" providerId="ADAL" clId="{7600944E-7A19-4CA1-B257-05882DD45CD9}" dt="2024-11-12T20:06:08.207" v="11" actId="26606"/>
          <ac:spMkLst>
            <pc:docMk/>
            <pc:sldMk cId="2463153683" sldId="345"/>
            <ac:spMk id="20" creationId="{6FA8F714-B9D8-488A-8CCA-E9948FF913A9}"/>
          </ac:spMkLst>
        </pc:spChg>
        <pc:graphicFrameChg chg="add mod modGraphic">
          <ac:chgData name="Comal Trinity Groundwater Conservation District" userId="e5a36d7f-93c5-4dbb-aade-c00a2511247f" providerId="ADAL" clId="{7600944E-7A19-4CA1-B257-05882DD45CD9}" dt="2024-11-12T20:06:08.207" v="11" actId="26606"/>
          <ac:graphicFrameMkLst>
            <pc:docMk/>
            <pc:sldMk cId="2463153683" sldId="345"/>
            <ac:graphicFrameMk id="3" creationId="{26212B60-D26A-55E0-7051-0685C2B52627}"/>
          </ac:graphicFrameMkLst>
        </pc:graphicFrameChg>
      </pc:sldChg>
      <pc:sldChg chg="addSp modSp new mod ord">
        <pc:chgData name="Comal Trinity Groundwater Conservation District" userId="e5a36d7f-93c5-4dbb-aade-c00a2511247f" providerId="ADAL" clId="{7600944E-7A19-4CA1-B257-05882DD45CD9}" dt="2024-11-15T21:29:28.286" v="123" actId="2711"/>
        <pc:sldMkLst>
          <pc:docMk/>
          <pc:sldMk cId="2401630840" sldId="357"/>
        </pc:sldMkLst>
        <pc:graphicFrameChg chg="add mod modGraphic">
          <ac:chgData name="Comal Trinity Groundwater Conservation District" userId="e5a36d7f-93c5-4dbb-aade-c00a2511247f" providerId="ADAL" clId="{7600944E-7A19-4CA1-B257-05882DD45CD9}" dt="2024-11-15T21:29:28.286" v="123" actId="2711"/>
          <ac:graphicFrameMkLst>
            <pc:docMk/>
            <pc:sldMk cId="2401630840" sldId="357"/>
            <ac:graphicFrameMk id="2" creationId="{A52ED752-4E63-7EF6-3446-B95BEBF985A3}"/>
          </ac:graphicFrameMkLst>
        </pc:graphicFrameChg>
        <pc:graphicFrameChg chg="add mod">
          <ac:chgData name="Comal Trinity Groundwater Conservation District" userId="e5a36d7f-93c5-4dbb-aade-c00a2511247f" providerId="ADAL" clId="{7600944E-7A19-4CA1-B257-05882DD45CD9}" dt="2024-11-15T21:20:41.537" v="70" actId="1076"/>
          <ac:graphicFrameMkLst>
            <pc:docMk/>
            <pc:sldMk cId="2401630840" sldId="357"/>
            <ac:graphicFrameMk id="4" creationId="{AB02FBCB-B1F1-463E-38FF-3B07C244B9F4}"/>
          </ac:graphicFrameMkLst>
        </pc:graphicFrameChg>
        <pc:picChg chg="add mod">
          <ac:chgData name="Comal Trinity Groundwater Conservation District" userId="e5a36d7f-93c5-4dbb-aade-c00a2511247f" providerId="ADAL" clId="{7600944E-7A19-4CA1-B257-05882DD45CD9}" dt="2024-11-15T21:16:28.571" v="62" actId="14100"/>
          <ac:picMkLst>
            <pc:docMk/>
            <pc:sldMk cId="2401630840" sldId="357"/>
            <ac:picMk id="3" creationId="{25C5FB36-3D91-B92A-E515-F6B36672DCC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58751-B611-422E-ABE7-69F0B86BB17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2AA35-D381-4590-ABFD-C2BD96237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3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2AA35-D381-4590-ABFD-C2BD96237D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74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BC601-FF1E-AFA7-9CAF-5B1C30CD8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810028-DE9B-A085-0E68-41F743E80B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8F65C1-FAEB-1B22-E1E7-1C08BC3835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DA865-1E92-B0D8-082F-F1D585A97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3F57F0-B4B0-4023-9335-9564BDABC3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8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BC601-FF1E-AFA7-9CAF-5B1C30CD8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810028-DE9B-A085-0E68-41F743E80B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8F65C1-FAEB-1B22-E1E7-1C08BC3835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DA865-1E92-B0D8-082F-F1D585A97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3F57F0-B4B0-4023-9335-9564BDABC3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37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BC601-FF1E-AFA7-9CAF-5B1C30CD8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810028-DE9B-A085-0E68-41F743E80B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8F65C1-FAEB-1B22-E1E7-1C08BC3835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DA865-1E92-B0D8-082F-F1D585A97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3F57F0-B4B0-4023-9335-9564BDABC3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3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329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261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501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8250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441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8452" y="81036"/>
            <a:ext cx="10259134" cy="11417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5879" y="1321216"/>
            <a:ext cx="10500691" cy="54893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142821" y="1709065"/>
            <a:ext cx="7010400" cy="252095"/>
          </a:xfrm>
          <a:custGeom>
            <a:avLst/>
            <a:gdLst/>
            <a:ahLst/>
            <a:cxnLst/>
            <a:rect l="l" t="t" r="r" b="b"/>
            <a:pathLst>
              <a:path w="5257800" h="252094">
                <a:moveTo>
                  <a:pt x="5257800" y="0"/>
                </a:moveTo>
                <a:lnTo>
                  <a:pt x="0" y="0"/>
                </a:lnTo>
                <a:lnTo>
                  <a:pt x="0" y="251942"/>
                </a:lnTo>
                <a:lnTo>
                  <a:pt x="5257800" y="251942"/>
                </a:lnTo>
                <a:lnTo>
                  <a:pt x="5257800" y="0"/>
                </a:lnTo>
                <a:close/>
              </a:path>
            </a:pathLst>
          </a:custGeom>
          <a:solidFill>
            <a:srgbClr val="6661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142821" y="1709065"/>
            <a:ext cx="7010400" cy="252095"/>
          </a:xfrm>
          <a:custGeom>
            <a:avLst/>
            <a:gdLst/>
            <a:ahLst/>
            <a:cxnLst/>
            <a:rect l="l" t="t" r="r" b="b"/>
            <a:pathLst>
              <a:path w="5257800" h="252094">
                <a:moveTo>
                  <a:pt x="0" y="251942"/>
                </a:moveTo>
                <a:lnTo>
                  <a:pt x="5257800" y="251942"/>
                </a:lnTo>
                <a:lnTo>
                  <a:pt x="5257800" y="0"/>
                </a:lnTo>
                <a:lnTo>
                  <a:pt x="0" y="0"/>
                </a:lnTo>
                <a:lnTo>
                  <a:pt x="0" y="251942"/>
                </a:lnTo>
                <a:close/>
              </a:path>
            </a:pathLst>
          </a:custGeom>
          <a:ln w="12700">
            <a:solidFill>
              <a:srgbClr val="6661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4986" y="2027631"/>
            <a:ext cx="526880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985" y="2336038"/>
            <a:ext cx="103225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172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70662" y="473709"/>
            <a:ext cx="11250930" cy="5910580"/>
            <a:chOff x="470662" y="473709"/>
            <a:chExt cx="11250930" cy="5910580"/>
          </a:xfrm>
        </p:grpSpPr>
        <p:sp>
          <p:nvSpPr>
            <p:cNvPr id="4" name="object 4"/>
            <p:cNvSpPr/>
            <p:nvPr/>
          </p:nvSpPr>
          <p:spPr>
            <a:xfrm>
              <a:off x="477012" y="480059"/>
              <a:ext cx="11238230" cy="5897880"/>
            </a:xfrm>
            <a:custGeom>
              <a:avLst/>
              <a:gdLst/>
              <a:ahLst/>
              <a:cxnLst/>
              <a:rect l="l" t="t" r="r" b="b"/>
              <a:pathLst>
                <a:path w="11238230" h="5897880">
                  <a:moveTo>
                    <a:pt x="0" y="0"/>
                  </a:moveTo>
                  <a:lnTo>
                    <a:pt x="11237976" y="0"/>
                  </a:lnTo>
                  <a:lnTo>
                    <a:pt x="11237976" y="5897880"/>
                  </a:lnTo>
                  <a:lnTo>
                    <a:pt x="0" y="589788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3470" y="643470"/>
              <a:ext cx="10905490" cy="5571490"/>
            </a:xfrm>
            <a:custGeom>
              <a:avLst/>
              <a:gdLst/>
              <a:ahLst/>
              <a:cxnLst/>
              <a:rect l="l" t="t" r="r" b="b"/>
              <a:pathLst>
                <a:path w="10905490" h="5571490">
                  <a:moveTo>
                    <a:pt x="10905070" y="0"/>
                  </a:moveTo>
                  <a:lnTo>
                    <a:pt x="0" y="0"/>
                  </a:lnTo>
                  <a:lnTo>
                    <a:pt x="0" y="5571070"/>
                  </a:lnTo>
                  <a:lnTo>
                    <a:pt x="10905070" y="5571070"/>
                  </a:lnTo>
                  <a:lnTo>
                    <a:pt x="109050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4504" y="2187206"/>
              <a:ext cx="1385938" cy="188407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276693" y="1997270"/>
            <a:ext cx="7635240" cy="261366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2305685">
              <a:lnSpc>
                <a:spcPts val="5090"/>
              </a:lnSpc>
              <a:spcBef>
                <a:spcPts val="275"/>
              </a:spcBef>
            </a:pPr>
            <a:r>
              <a:rPr sz="4250">
                <a:latin typeface="Calibri"/>
                <a:cs typeface="Calibri"/>
              </a:rPr>
              <a:t>Comal</a:t>
            </a:r>
            <a:r>
              <a:rPr sz="4250" spc="-120">
                <a:latin typeface="Calibri"/>
                <a:cs typeface="Calibri"/>
              </a:rPr>
              <a:t> </a:t>
            </a:r>
            <a:r>
              <a:rPr sz="4250" spc="-10">
                <a:latin typeface="Calibri"/>
                <a:cs typeface="Calibri"/>
              </a:rPr>
              <a:t>Trinity </a:t>
            </a:r>
            <a:r>
              <a:rPr sz="4250" spc="-25">
                <a:latin typeface="Calibri"/>
                <a:cs typeface="Calibri"/>
              </a:rPr>
              <a:t>Groundwater</a:t>
            </a:r>
            <a:r>
              <a:rPr sz="4250" spc="-215">
                <a:latin typeface="Calibri"/>
                <a:cs typeface="Calibri"/>
              </a:rPr>
              <a:t> </a:t>
            </a:r>
            <a:r>
              <a:rPr sz="4250">
                <a:latin typeface="Calibri"/>
                <a:cs typeface="Calibri"/>
              </a:rPr>
              <a:t>Conservation</a:t>
            </a:r>
            <a:r>
              <a:rPr sz="4250" spc="-190">
                <a:latin typeface="Calibri"/>
                <a:cs typeface="Calibri"/>
              </a:rPr>
              <a:t> </a:t>
            </a:r>
            <a:r>
              <a:rPr sz="4250" spc="-10">
                <a:latin typeface="Calibri"/>
                <a:cs typeface="Calibri"/>
              </a:rPr>
              <a:t>District</a:t>
            </a:r>
            <a:endParaRPr sz="4250">
              <a:latin typeface="Calibri"/>
              <a:cs typeface="Calibri"/>
            </a:endParaRPr>
          </a:p>
          <a:p>
            <a:pPr marR="109855" algn="ctr">
              <a:lnSpc>
                <a:spcPts val="4920"/>
              </a:lnSpc>
            </a:pPr>
            <a:r>
              <a:rPr sz="4250">
                <a:latin typeface="Calibri"/>
                <a:cs typeface="Calibri"/>
              </a:rPr>
              <a:t>General</a:t>
            </a:r>
            <a:r>
              <a:rPr sz="4250" spc="-195">
                <a:latin typeface="Calibri"/>
                <a:cs typeface="Calibri"/>
              </a:rPr>
              <a:t> </a:t>
            </a:r>
            <a:r>
              <a:rPr sz="4250">
                <a:latin typeface="Calibri"/>
                <a:cs typeface="Calibri"/>
              </a:rPr>
              <a:t>Manager</a:t>
            </a:r>
            <a:r>
              <a:rPr sz="4250" spc="-210">
                <a:latin typeface="Calibri"/>
                <a:cs typeface="Calibri"/>
              </a:rPr>
              <a:t> </a:t>
            </a:r>
            <a:r>
              <a:rPr sz="4250" spc="-10">
                <a:latin typeface="Calibri"/>
                <a:cs typeface="Calibri"/>
              </a:rPr>
              <a:t>Report</a:t>
            </a:r>
            <a:endParaRPr sz="425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lang="en-US" sz="4250">
                <a:latin typeface="Calibri"/>
                <a:cs typeface="Calibri"/>
              </a:rPr>
              <a:t>November 18</a:t>
            </a:r>
            <a:r>
              <a:rPr sz="4250">
                <a:latin typeface="Calibri"/>
                <a:cs typeface="Calibri"/>
              </a:rPr>
              <a:t>,</a:t>
            </a:r>
            <a:r>
              <a:rPr sz="4250" spc="-90">
                <a:latin typeface="Calibri"/>
                <a:cs typeface="Calibri"/>
              </a:rPr>
              <a:t> </a:t>
            </a:r>
            <a:r>
              <a:rPr sz="4250" spc="-20">
                <a:latin typeface="Calibri"/>
                <a:cs typeface="Calibri"/>
              </a:rPr>
              <a:t>2024</a:t>
            </a:r>
            <a:endParaRPr sz="4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572A0-D8A6-0095-5FCF-8797B7EBD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F59AB03-32CD-A1ED-280D-3B6C0ED999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773615"/>
              </p:ext>
            </p:extLst>
          </p:nvPr>
        </p:nvGraphicFramePr>
        <p:xfrm>
          <a:off x="36513" y="-30163"/>
          <a:ext cx="12192000" cy="6858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245232" imgH="2069996" progId="Excel.Sheet.12">
                  <p:embed/>
                </p:oleObj>
              </mc:Choice>
              <mc:Fallback>
                <p:oleObj name="Worksheet" r:id="rId3" imgW="7245232" imgH="2069996" progId="Excel.Sheet.1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F59AB03-32CD-A1ED-280D-3B6C0ED999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13" y="-30163"/>
                        <a:ext cx="12192000" cy="6858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1329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">
            <a:extLst>
              <a:ext uri="{FF2B5EF4-FFF2-40B4-BE49-F238E27FC236}">
                <a16:creationId xmlns:a16="http://schemas.microsoft.com/office/drawing/2014/main" id="{E789EC19-2225-35F1-0E24-CCC9EAC83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34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B87DEC8-36C9-A1A9-0575-5BBBCD3EB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121157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43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6212B60-D26A-55E0-7051-0685C2B52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341193"/>
              </p:ext>
            </p:extLst>
          </p:nvPr>
        </p:nvGraphicFramePr>
        <p:xfrm>
          <a:off x="1120477" y="1162686"/>
          <a:ext cx="9951043" cy="4757078"/>
        </p:xfrm>
        <a:graphic>
          <a:graphicData uri="http://schemas.openxmlformats.org/drawingml/2006/table">
            <a:tbl>
              <a:tblPr/>
              <a:tblGrid>
                <a:gridCol w="1689595">
                  <a:extLst>
                    <a:ext uri="{9D8B030D-6E8A-4147-A177-3AD203B41FA5}">
                      <a16:colId xmlns:a16="http://schemas.microsoft.com/office/drawing/2014/main" val="1500383445"/>
                    </a:ext>
                  </a:extLst>
                </a:gridCol>
                <a:gridCol w="1054761">
                  <a:extLst>
                    <a:ext uri="{9D8B030D-6E8A-4147-A177-3AD203B41FA5}">
                      <a16:colId xmlns:a16="http://schemas.microsoft.com/office/drawing/2014/main" val="3091297453"/>
                    </a:ext>
                  </a:extLst>
                </a:gridCol>
                <a:gridCol w="1920737">
                  <a:extLst>
                    <a:ext uri="{9D8B030D-6E8A-4147-A177-3AD203B41FA5}">
                      <a16:colId xmlns:a16="http://schemas.microsoft.com/office/drawing/2014/main" val="1690662276"/>
                    </a:ext>
                  </a:extLst>
                </a:gridCol>
                <a:gridCol w="1471891">
                  <a:extLst>
                    <a:ext uri="{9D8B030D-6E8A-4147-A177-3AD203B41FA5}">
                      <a16:colId xmlns:a16="http://schemas.microsoft.com/office/drawing/2014/main" val="3555367438"/>
                    </a:ext>
                  </a:extLst>
                </a:gridCol>
                <a:gridCol w="1920737">
                  <a:extLst>
                    <a:ext uri="{9D8B030D-6E8A-4147-A177-3AD203B41FA5}">
                      <a16:colId xmlns:a16="http://schemas.microsoft.com/office/drawing/2014/main" val="4203798854"/>
                    </a:ext>
                  </a:extLst>
                </a:gridCol>
                <a:gridCol w="1893322">
                  <a:extLst>
                    <a:ext uri="{9D8B030D-6E8A-4147-A177-3AD203B41FA5}">
                      <a16:colId xmlns:a16="http://schemas.microsoft.com/office/drawing/2014/main" val="2190605144"/>
                    </a:ext>
                  </a:extLst>
                </a:gridCol>
              </a:tblGrid>
              <a:tr h="454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GMA-9 Reported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GMA-9 MAG Availability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GMA-10 Reported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GMA-10 MAG Availability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819938"/>
                  </a:ext>
                </a:extLst>
              </a:tr>
              <a:tr h="254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1Q2024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9,383 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E8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33,554 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E8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514798"/>
                  </a:ext>
                </a:extLst>
              </a:tr>
              <a:tr h="254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Gallons: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331,387,590 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563,804,513 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8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8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89571"/>
                  </a:ext>
                </a:extLst>
              </a:tr>
              <a:tr h="254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Acre-ft: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1,017 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8,366 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1,730 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8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31,824 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8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773308"/>
                  </a:ext>
                </a:extLst>
              </a:tr>
              <a:tr h="254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275048"/>
                  </a:ext>
                </a:extLst>
              </a:tr>
              <a:tr h="254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2Q2024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E8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E8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296801"/>
                  </a:ext>
                </a:extLst>
              </a:tr>
              <a:tr h="254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Gallons: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381,988,611 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604,159,420 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8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8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680277"/>
                  </a:ext>
                </a:extLst>
              </a:tr>
              <a:tr h="254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Acre-ft: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1,172 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7,194 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1,854 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8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29,970 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8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15196"/>
                  </a:ext>
                </a:extLst>
              </a:tr>
              <a:tr h="254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886012"/>
                  </a:ext>
                </a:extLst>
              </a:tr>
              <a:tr h="254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3Q2024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E8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E8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120758"/>
                  </a:ext>
                </a:extLst>
              </a:tr>
              <a:tr h="254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Gallons: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378,103,716 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740,417,333 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8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8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67881"/>
                  </a:ext>
                </a:extLst>
              </a:tr>
              <a:tr h="254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Acre-ft: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1,160 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6,033 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2,272 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8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27,697 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8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652047"/>
                  </a:ext>
                </a:extLst>
              </a:tr>
              <a:tr h="254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879687"/>
                  </a:ext>
                </a:extLst>
              </a:tr>
              <a:tr h="254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4Q2024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E8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E8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631225"/>
                  </a:ext>
                </a:extLst>
              </a:tr>
              <a:tr h="254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Gallons: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8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8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09537"/>
                  </a:ext>
                </a:extLst>
              </a:tr>
              <a:tr h="254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Acre-ft: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-   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6,033 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-   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27,697 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501889"/>
                  </a:ext>
                </a:extLst>
              </a:tr>
              <a:tr h="254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 Reported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Acre-ft: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3,350 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5,857 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42" marR="11342" marT="11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658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153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5759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8452" y="81036"/>
            <a:ext cx="10259134" cy="997933"/>
          </a:xfrm>
          <a:prstGeom prst="rect">
            <a:avLst/>
          </a:prstGeom>
        </p:spPr>
        <p:txBody>
          <a:bodyPr vert="horz" wrap="square" lIns="0" tIns="3786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60"/>
              <a:t>                     </a:t>
            </a:r>
            <a:r>
              <a:rPr spc="-60"/>
              <a:t>Well</a:t>
            </a:r>
            <a:r>
              <a:rPr lang="en-US" spc="-165"/>
              <a:t> </a:t>
            </a:r>
            <a:r>
              <a:rPr spc="-35"/>
              <a:t>Applications</a:t>
            </a:r>
            <a:r>
              <a:rPr spc="-145"/>
              <a:t> </a:t>
            </a:r>
            <a:r>
              <a:t>By</a:t>
            </a:r>
            <a:r>
              <a:rPr spc="-135"/>
              <a:t> </a:t>
            </a:r>
            <a:r>
              <a:rPr spc="-20"/>
              <a:t>Type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6179" y="1655279"/>
            <a:ext cx="12138660" cy="5203190"/>
            <a:chOff x="16179" y="1655279"/>
            <a:chExt cx="12138660" cy="5203190"/>
          </a:xfrm>
        </p:grpSpPr>
        <p:sp>
          <p:nvSpPr>
            <p:cNvPr id="5" name="object 5"/>
            <p:cNvSpPr/>
            <p:nvPr/>
          </p:nvSpPr>
          <p:spPr>
            <a:xfrm>
              <a:off x="16179" y="1655279"/>
              <a:ext cx="12138660" cy="5203190"/>
            </a:xfrm>
            <a:custGeom>
              <a:avLst/>
              <a:gdLst/>
              <a:ahLst/>
              <a:cxnLst/>
              <a:rect l="l" t="t" r="r" b="b"/>
              <a:pathLst>
                <a:path w="12138660" h="5203190">
                  <a:moveTo>
                    <a:pt x="12138050" y="0"/>
                  </a:moveTo>
                  <a:lnTo>
                    <a:pt x="12138050" y="0"/>
                  </a:lnTo>
                  <a:lnTo>
                    <a:pt x="0" y="0"/>
                  </a:lnTo>
                  <a:lnTo>
                    <a:pt x="0" y="322986"/>
                  </a:lnTo>
                  <a:lnTo>
                    <a:pt x="0" y="5202720"/>
                  </a:lnTo>
                  <a:lnTo>
                    <a:pt x="12138050" y="5202720"/>
                  </a:lnTo>
                  <a:lnTo>
                    <a:pt x="12138050" y="322986"/>
                  </a:lnTo>
                  <a:lnTo>
                    <a:pt x="12138050" y="0"/>
                  </a:lnTo>
                  <a:close/>
                </a:path>
              </a:pathLst>
            </a:custGeom>
            <a:solidFill>
              <a:srgbClr val="F1F1F1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179" y="4123448"/>
              <a:ext cx="12138660" cy="2734945"/>
            </a:xfrm>
            <a:custGeom>
              <a:avLst/>
              <a:gdLst/>
              <a:ahLst/>
              <a:cxnLst/>
              <a:rect l="l" t="t" r="r" b="b"/>
              <a:pathLst>
                <a:path w="12138660" h="2734945">
                  <a:moveTo>
                    <a:pt x="2837370" y="306463"/>
                  </a:moveTo>
                  <a:lnTo>
                    <a:pt x="0" y="306463"/>
                  </a:lnTo>
                  <a:lnTo>
                    <a:pt x="0" y="612914"/>
                  </a:lnTo>
                  <a:lnTo>
                    <a:pt x="0" y="919365"/>
                  </a:lnTo>
                  <a:lnTo>
                    <a:pt x="0" y="1225816"/>
                  </a:lnTo>
                  <a:lnTo>
                    <a:pt x="2837370" y="1225816"/>
                  </a:lnTo>
                  <a:lnTo>
                    <a:pt x="2837370" y="919365"/>
                  </a:lnTo>
                  <a:lnTo>
                    <a:pt x="2837370" y="612914"/>
                  </a:lnTo>
                  <a:lnTo>
                    <a:pt x="2837370" y="306463"/>
                  </a:lnTo>
                  <a:close/>
                </a:path>
                <a:path w="12138660" h="2734945">
                  <a:moveTo>
                    <a:pt x="12138050" y="1225829"/>
                  </a:moveTo>
                  <a:lnTo>
                    <a:pt x="12138050" y="1225829"/>
                  </a:lnTo>
                  <a:lnTo>
                    <a:pt x="2837383" y="1225829"/>
                  </a:lnTo>
                  <a:lnTo>
                    <a:pt x="2837383" y="1532280"/>
                  </a:lnTo>
                  <a:lnTo>
                    <a:pt x="2837383" y="1838731"/>
                  </a:lnTo>
                  <a:lnTo>
                    <a:pt x="2837383" y="2145182"/>
                  </a:lnTo>
                  <a:lnTo>
                    <a:pt x="2837383" y="2451646"/>
                  </a:lnTo>
                  <a:lnTo>
                    <a:pt x="2837370" y="2145182"/>
                  </a:lnTo>
                  <a:lnTo>
                    <a:pt x="2837370" y="1838731"/>
                  </a:lnTo>
                  <a:lnTo>
                    <a:pt x="2837370" y="1532280"/>
                  </a:lnTo>
                  <a:lnTo>
                    <a:pt x="2837370" y="1225829"/>
                  </a:lnTo>
                  <a:lnTo>
                    <a:pt x="0" y="1225829"/>
                  </a:lnTo>
                  <a:lnTo>
                    <a:pt x="0" y="2734551"/>
                  </a:lnTo>
                  <a:lnTo>
                    <a:pt x="2837370" y="2734551"/>
                  </a:lnTo>
                  <a:lnTo>
                    <a:pt x="4232618" y="2734551"/>
                  </a:lnTo>
                  <a:lnTo>
                    <a:pt x="4232618" y="2451646"/>
                  </a:lnTo>
                  <a:lnTo>
                    <a:pt x="4232630" y="2734551"/>
                  </a:lnTo>
                  <a:lnTo>
                    <a:pt x="5667286" y="2734551"/>
                  </a:lnTo>
                  <a:lnTo>
                    <a:pt x="7165010" y="2734551"/>
                  </a:lnTo>
                  <a:lnTo>
                    <a:pt x="8583905" y="2734551"/>
                  </a:lnTo>
                  <a:lnTo>
                    <a:pt x="8583905" y="2451646"/>
                  </a:lnTo>
                  <a:lnTo>
                    <a:pt x="8583917" y="2734551"/>
                  </a:lnTo>
                  <a:lnTo>
                    <a:pt x="9860915" y="2734551"/>
                  </a:lnTo>
                  <a:lnTo>
                    <a:pt x="11059097" y="2734551"/>
                  </a:lnTo>
                  <a:lnTo>
                    <a:pt x="12138050" y="2734551"/>
                  </a:lnTo>
                  <a:lnTo>
                    <a:pt x="12138050" y="2451646"/>
                  </a:lnTo>
                  <a:lnTo>
                    <a:pt x="12138050" y="2145182"/>
                  </a:lnTo>
                  <a:lnTo>
                    <a:pt x="12138050" y="1838731"/>
                  </a:lnTo>
                  <a:lnTo>
                    <a:pt x="12138050" y="1532280"/>
                  </a:lnTo>
                  <a:lnTo>
                    <a:pt x="12138050" y="1225829"/>
                  </a:lnTo>
                  <a:close/>
                </a:path>
                <a:path w="12138660" h="2734945">
                  <a:moveTo>
                    <a:pt x="12138050" y="306463"/>
                  </a:moveTo>
                  <a:lnTo>
                    <a:pt x="12138050" y="306463"/>
                  </a:lnTo>
                  <a:lnTo>
                    <a:pt x="2837383" y="306463"/>
                  </a:lnTo>
                  <a:lnTo>
                    <a:pt x="2837383" y="612914"/>
                  </a:lnTo>
                  <a:lnTo>
                    <a:pt x="2837383" y="919365"/>
                  </a:lnTo>
                  <a:lnTo>
                    <a:pt x="2837383" y="1225816"/>
                  </a:lnTo>
                  <a:lnTo>
                    <a:pt x="4232630" y="1225816"/>
                  </a:lnTo>
                  <a:lnTo>
                    <a:pt x="12138050" y="1225816"/>
                  </a:lnTo>
                  <a:lnTo>
                    <a:pt x="12138050" y="919365"/>
                  </a:lnTo>
                  <a:lnTo>
                    <a:pt x="12138050" y="612914"/>
                  </a:lnTo>
                  <a:lnTo>
                    <a:pt x="12138050" y="306463"/>
                  </a:lnTo>
                  <a:close/>
                </a:path>
                <a:path w="12138660" h="2734945">
                  <a:moveTo>
                    <a:pt x="12138050" y="0"/>
                  </a:moveTo>
                  <a:lnTo>
                    <a:pt x="11059097" y="0"/>
                  </a:lnTo>
                  <a:lnTo>
                    <a:pt x="9860915" y="0"/>
                  </a:lnTo>
                  <a:lnTo>
                    <a:pt x="8583905" y="0"/>
                  </a:lnTo>
                  <a:lnTo>
                    <a:pt x="8583905" y="306451"/>
                  </a:lnTo>
                  <a:lnTo>
                    <a:pt x="9860915" y="306451"/>
                  </a:lnTo>
                  <a:lnTo>
                    <a:pt x="11059097" y="306451"/>
                  </a:lnTo>
                  <a:lnTo>
                    <a:pt x="12138050" y="306451"/>
                  </a:lnTo>
                  <a:lnTo>
                    <a:pt x="12138050" y="0"/>
                  </a:lnTo>
                  <a:close/>
                </a:path>
              </a:pathLst>
            </a:custGeom>
            <a:solidFill>
              <a:srgbClr val="F1F1F1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977229"/>
              </p:ext>
            </p:extLst>
          </p:nvPr>
        </p:nvGraphicFramePr>
        <p:xfrm>
          <a:off x="0" y="1655276"/>
          <a:ext cx="12208178" cy="52027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3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3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2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6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6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44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52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52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8399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10">
                          <a:latin typeface="Calibri"/>
                          <a:cs typeface="Calibri"/>
                        </a:rPr>
                        <a:t>Type</a:t>
                      </a:r>
                      <a:r>
                        <a:rPr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Application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R w="6350">
                      <a:solidFill>
                        <a:srgbClr val="404040"/>
                      </a:solidFill>
                      <a:prstDash val="solid"/>
                    </a:lnR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>
                          <a:latin typeface="Calibri"/>
                          <a:cs typeface="Calibri"/>
                        </a:rPr>
                        <a:t>1st</a:t>
                      </a:r>
                      <a:r>
                        <a:rPr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Quarter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>
                          <a:latin typeface="Calibri"/>
                          <a:cs typeface="Calibri"/>
                        </a:rPr>
                        <a:t>2nd</a:t>
                      </a:r>
                      <a:r>
                        <a:rPr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Quarter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62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>
                          <a:latin typeface="Calibri"/>
                          <a:cs typeface="Calibri"/>
                        </a:rPr>
                        <a:t>3rd</a:t>
                      </a:r>
                      <a:r>
                        <a:rPr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Quarter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1623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>
                          <a:latin typeface="Calibri"/>
                          <a:cs typeface="Calibri"/>
                        </a:rPr>
                        <a:t>4th</a:t>
                      </a:r>
                      <a:r>
                        <a:rPr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Quarter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25">
                          <a:latin typeface="Calibri"/>
                          <a:cs typeface="Calibri"/>
                        </a:rPr>
                        <a:t>Total</a:t>
                      </a:r>
                      <a:r>
                        <a:rPr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>
                          <a:latin typeface="Calibri"/>
                          <a:cs typeface="Calibri"/>
                        </a:rPr>
                        <a:t>Year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>
                          <a:latin typeface="Calibri"/>
                          <a:cs typeface="Calibri"/>
                        </a:rPr>
                        <a:t>GMA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>
                          <a:latin typeface="Calibri"/>
                          <a:cs typeface="Calibri"/>
                        </a:rPr>
                        <a:t>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10">
                          <a:latin typeface="Calibri"/>
                          <a:cs typeface="Calibri"/>
                        </a:rPr>
                        <a:t>GMA10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04040"/>
                      </a:solidFill>
                      <a:prstDash val="solid"/>
                    </a:lnL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302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a)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 Domestic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spc="-25">
                          <a:latin typeface="Calibri"/>
                          <a:cs typeface="Calibri"/>
                        </a:rPr>
                        <a:t>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spc="-25">
                          <a:latin typeface="Calibri"/>
                          <a:cs typeface="Calibri"/>
                        </a:rPr>
                        <a:t>26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spc="-25">
                          <a:latin typeface="Calibri"/>
                          <a:cs typeface="Calibri"/>
                        </a:rPr>
                        <a:t>2</a:t>
                      </a:r>
                      <a:r>
                        <a:rPr lang="en-US" sz="1200" spc="-25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sz="1200" b="1" spc="-25">
                          <a:latin typeface="Calibri"/>
                          <a:cs typeface="Calibri"/>
                        </a:rPr>
                        <a:t>64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 spc="-25">
                          <a:latin typeface="Calibri"/>
                          <a:cs typeface="Calibri"/>
                        </a:rPr>
                        <a:t>51</a:t>
                      </a:r>
                      <a:endParaRPr lang="en-US"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 spc="-50">
                          <a:latin typeface="Calibri"/>
                          <a:cs typeface="Calibri"/>
                        </a:rPr>
                        <a:t>13</a:t>
                      </a:r>
                      <a:endParaRPr lang="en-US"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302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a)L</a:t>
                      </a:r>
                      <a:r>
                        <a:rPr sz="1200" spc="26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Livestock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sz="1200" b="1" spc="-5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 spc="-50">
                          <a:latin typeface="Calibri"/>
                          <a:cs typeface="Calibri"/>
                        </a:rPr>
                        <a:t>2</a:t>
                      </a:r>
                      <a:endParaRPr lang="en-US"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 spc="-50">
                          <a:latin typeface="Calibri"/>
                          <a:cs typeface="Calibri"/>
                        </a:rPr>
                        <a:t>0</a:t>
                      </a:r>
                      <a:endParaRPr lang="en-US"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302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a)I</a:t>
                      </a:r>
                      <a:r>
                        <a:rPr sz="1200" spc="23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Domestic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Landscape</a:t>
                      </a:r>
                      <a:r>
                        <a:rPr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Irrigation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spc="-5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 spc="-5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sz="1200" b="1" spc="-50">
                          <a:latin typeface="Calibri"/>
                          <a:cs typeface="Calibri"/>
                        </a:rPr>
                        <a:t>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 spc="-50">
                          <a:latin typeface="Calibri"/>
                          <a:cs typeface="Calibri"/>
                        </a:rPr>
                        <a:t>7</a:t>
                      </a:r>
                      <a:endParaRPr lang="en-US"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 spc="-50">
                          <a:latin typeface="Calibri"/>
                          <a:cs typeface="Calibri"/>
                        </a:rPr>
                        <a:t>0</a:t>
                      </a:r>
                      <a:endParaRPr lang="en-US"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302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b)</a:t>
                      </a:r>
                      <a:r>
                        <a:rPr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&lt;</a:t>
                      </a:r>
                      <a:r>
                        <a:rPr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25,000</a:t>
                      </a:r>
                      <a:r>
                        <a:rPr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GPD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spc="-5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spc="-5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sz="1200" b="1" spc="-5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 spc="-50">
                          <a:latin typeface="Calibri"/>
                          <a:cs typeface="Calibri"/>
                        </a:rPr>
                        <a:t>3</a:t>
                      </a:r>
                      <a:endParaRPr lang="en-US"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 spc="-50">
                          <a:latin typeface="Calibri"/>
                          <a:cs typeface="Calibri"/>
                        </a:rPr>
                        <a:t>2</a:t>
                      </a:r>
                      <a:endParaRPr lang="en-US"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302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c)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&gt;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25,000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GPD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 spc="-5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sz="1200" b="1" spc="-5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 spc="-50">
                          <a:latin typeface="Calibri"/>
                          <a:cs typeface="Calibri"/>
                        </a:rPr>
                        <a:t>1</a:t>
                      </a:r>
                      <a:endParaRPr lang="en-US"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 spc="-50">
                          <a:latin typeface="Calibri"/>
                          <a:cs typeface="Calibri"/>
                        </a:rPr>
                        <a:t>2</a:t>
                      </a:r>
                      <a:endParaRPr lang="en-US"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302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d)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Plugging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sz="1200" b="1" spc="-50">
                          <a:latin typeface="Calibri"/>
                          <a:cs typeface="Calibri"/>
                        </a:rPr>
                        <a:t>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sz="1200" spc="-50">
                          <a:latin typeface="Calibri"/>
                          <a:cs typeface="Calibri"/>
                        </a:rPr>
                        <a:t>7</a:t>
                      </a:r>
                      <a:endParaRPr lang="en-US"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0">
                          <a:latin typeface="Calibri"/>
                          <a:cs typeface="Calibri"/>
                        </a:rPr>
                        <a:t>1</a:t>
                      </a:r>
                      <a:endParaRPr lang="en-US"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302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e)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 Test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Bore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302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f)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Completion</a:t>
                      </a:r>
                      <a:r>
                        <a:rPr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test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&lt;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25,000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GPD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1302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g)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Completion</a:t>
                      </a:r>
                      <a:r>
                        <a:rPr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test</a:t>
                      </a:r>
                      <a:r>
                        <a:rPr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&gt;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25,000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GPD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1302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spc="-10">
                          <a:latin typeface="Calibri"/>
                          <a:cs typeface="Calibri"/>
                        </a:rPr>
                        <a:t>Geothermal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1302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Monitor</a:t>
                      </a:r>
                      <a:r>
                        <a:rPr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well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52ED752-4E63-7EF6-3446-B95BEBF98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14561"/>
              </p:ext>
            </p:extLst>
          </p:nvPr>
        </p:nvGraphicFramePr>
        <p:xfrm>
          <a:off x="0" y="1960152"/>
          <a:ext cx="12192000" cy="48978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0095">
                  <a:extLst>
                    <a:ext uri="{9D8B030D-6E8A-4147-A177-3AD203B41FA5}">
                      <a16:colId xmlns:a16="http://schemas.microsoft.com/office/drawing/2014/main" val="3113310153"/>
                    </a:ext>
                  </a:extLst>
                </a:gridCol>
                <a:gridCol w="1401446">
                  <a:extLst>
                    <a:ext uri="{9D8B030D-6E8A-4147-A177-3AD203B41FA5}">
                      <a16:colId xmlns:a16="http://schemas.microsoft.com/office/drawing/2014/main" val="3201360936"/>
                    </a:ext>
                  </a:extLst>
                </a:gridCol>
                <a:gridCol w="1440994">
                  <a:extLst>
                    <a:ext uri="{9D8B030D-6E8A-4147-A177-3AD203B41FA5}">
                      <a16:colId xmlns:a16="http://schemas.microsoft.com/office/drawing/2014/main" val="3800427496"/>
                    </a:ext>
                  </a:extLst>
                </a:gridCol>
                <a:gridCol w="1504146">
                  <a:extLst>
                    <a:ext uri="{9D8B030D-6E8A-4147-A177-3AD203B41FA5}">
                      <a16:colId xmlns:a16="http://schemas.microsoft.com/office/drawing/2014/main" val="2571453314"/>
                    </a:ext>
                  </a:extLst>
                </a:gridCol>
                <a:gridCol w="1425047">
                  <a:extLst>
                    <a:ext uri="{9D8B030D-6E8A-4147-A177-3AD203B41FA5}">
                      <a16:colId xmlns:a16="http://schemas.microsoft.com/office/drawing/2014/main" val="4102171909"/>
                    </a:ext>
                  </a:extLst>
                </a:gridCol>
                <a:gridCol w="1282797">
                  <a:extLst>
                    <a:ext uri="{9D8B030D-6E8A-4147-A177-3AD203B41FA5}">
                      <a16:colId xmlns:a16="http://schemas.microsoft.com/office/drawing/2014/main" val="2418379969"/>
                    </a:ext>
                  </a:extLst>
                </a:gridCol>
                <a:gridCol w="1203699">
                  <a:extLst>
                    <a:ext uri="{9D8B030D-6E8A-4147-A177-3AD203B41FA5}">
                      <a16:colId xmlns:a16="http://schemas.microsoft.com/office/drawing/2014/main" val="425613798"/>
                    </a:ext>
                  </a:extLst>
                </a:gridCol>
                <a:gridCol w="1083776">
                  <a:extLst>
                    <a:ext uri="{9D8B030D-6E8A-4147-A177-3AD203B41FA5}">
                      <a16:colId xmlns:a16="http://schemas.microsoft.com/office/drawing/2014/main" val="4004018471"/>
                    </a:ext>
                  </a:extLst>
                </a:gridCol>
              </a:tblGrid>
              <a:tr h="1005515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spc="-2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Applications</a:t>
                      </a:r>
                      <a:r>
                        <a:rPr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Received</a:t>
                      </a:r>
                      <a:r>
                        <a:rPr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2024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400" b="1" spc="-25">
                          <a:latin typeface="Calibri"/>
                          <a:cs typeface="Calibri"/>
                        </a:rPr>
                        <a:t>25</a:t>
                      </a:r>
                      <a:endParaRPr sz="1400" b="1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400" b="1" spc="-25">
                          <a:latin typeface="Calibri"/>
                          <a:cs typeface="Calibri"/>
                        </a:rPr>
                        <a:t>35</a:t>
                      </a:r>
                      <a:endParaRPr sz="1400" b="1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400" b="1" spc="-25">
                          <a:latin typeface="Calibri"/>
                          <a:cs typeface="Calibri"/>
                        </a:rPr>
                        <a:t>29</a:t>
                      </a:r>
                      <a:endParaRPr sz="1400" b="1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pc="-25">
                          <a:latin typeface="+mn-lt"/>
                          <a:cs typeface="Calibri"/>
                        </a:rPr>
                        <a:t>89</a:t>
                      </a:r>
                      <a:endParaRPr lang="en-US" sz="1400" b="1">
                        <a:latin typeface="+mn-lt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4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sz="1400" b="1">
                          <a:latin typeface="Calibri"/>
                          <a:cs typeface="Calibri"/>
                        </a:rPr>
                        <a:t>72</a:t>
                      </a:r>
                      <a:endParaRPr sz="1400" b="1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400" b="1" spc="-25">
                          <a:latin typeface="Calibri"/>
                          <a:cs typeface="Calibri"/>
                        </a:rPr>
                        <a:t>1</a:t>
                      </a:r>
                      <a:r>
                        <a:rPr lang="en-US" sz="1400" b="1" spc="-25">
                          <a:latin typeface="Calibri"/>
                          <a:cs typeface="Calibri"/>
                        </a:rPr>
                        <a:t>7</a:t>
                      </a:r>
                      <a:endParaRPr sz="1400" b="1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502825"/>
                  </a:ext>
                </a:extLst>
              </a:tr>
              <a:tr h="9529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41164"/>
                  </a:ext>
                </a:extLst>
              </a:tr>
              <a:tr h="1005515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spc="-2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Applications Approved 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2024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400" b="1" spc="-25">
                          <a:latin typeface="Calibri"/>
                          <a:cs typeface="Calibri"/>
                        </a:rPr>
                        <a:t>21</a:t>
                      </a:r>
                      <a:endParaRPr sz="1400" b="1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400" b="1" spc="-25">
                          <a:latin typeface="Calibri"/>
                          <a:cs typeface="Calibri"/>
                        </a:rPr>
                        <a:t>32</a:t>
                      </a:r>
                      <a:endParaRPr sz="1400" b="1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400" b="1" spc="-25">
                          <a:latin typeface="Calibri"/>
                          <a:cs typeface="Calibri"/>
                        </a:rPr>
                        <a:t>21</a:t>
                      </a:r>
                      <a:endParaRPr sz="1400" b="1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>
                          <a:latin typeface="+mn-lt"/>
                          <a:cs typeface="Times New Roman"/>
                        </a:rPr>
                        <a:t>             74</a:t>
                      </a: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endParaRPr lang="en-US" sz="1400" b="1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lang="en-US" sz="1400" b="1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544496"/>
                  </a:ext>
                </a:extLst>
              </a:tr>
              <a:tr h="1005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401284"/>
                  </a:ext>
                </a:extLst>
              </a:tr>
              <a:tr h="928327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spc="-2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Borings</a:t>
                      </a:r>
                      <a:r>
                        <a:rPr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Started</a:t>
                      </a:r>
                      <a:r>
                        <a:rPr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in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2024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400" b="1" spc="-25">
                          <a:latin typeface="Calibri"/>
                          <a:cs typeface="Calibri"/>
                        </a:rPr>
                        <a:t>20</a:t>
                      </a:r>
                      <a:endParaRPr sz="1400" b="1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400" b="1" spc="-25">
                          <a:latin typeface="Calibri"/>
                          <a:cs typeface="Calibri"/>
                        </a:rPr>
                        <a:t>27</a:t>
                      </a:r>
                      <a:endParaRPr sz="1400" b="1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400" b="1" spc="-25">
                          <a:latin typeface="Calibri"/>
                          <a:cs typeface="Calibri"/>
                        </a:rPr>
                        <a:t>2</a:t>
                      </a:r>
                      <a:r>
                        <a:rPr lang="en-US" sz="1400" b="1" spc="-25">
                          <a:latin typeface="Calibri"/>
                          <a:cs typeface="Calibri"/>
                        </a:rPr>
                        <a:t>4</a:t>
                      </a:r>
                      <a:endParaRPr sz="1400" b="1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solidFill>
                      <a:srgbClr val="F1F1F1">
                        <a:alpha val="30194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9563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sz="1400" b="1" spc="-25">
                          <a:latin typeface="Calibri"/>
                          <a:cs typeface="Calibri"/>
                        </a:rPr>
                        <a:t>71</a:t>
                      </a:r>
                      <a:endParaRPr sz="1400" b="1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solidFill>
                      <a:srgbClr val="F1F1F1">
                        <a:alpha val="301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67023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5C5FB36-3D91-B92A-E515-F6B36672D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597915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02FBCB-B1F1-463E-38FF-3B07C244B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777703"/>
              </p:ext>
            </p:extLst>
          </p:nvPr>
        </p:nvGraphicFramePr>
        <p:xfrm>
          <a:off x="2837699" y="1614677"/>
          <a:ext cx="9354301" cy="328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3306">
                  <a:extLst>
                    <a:ext uri="{9D8B030D-6E8A-4147-A177-3AD203B41FA5}">
                      <a16:colId xmlns:a16="http://schemas.microsoft.com/office/drawing/2014/main" val="2388036014"/>
                    </a:ext>
                  </a:extLst>
                </a:gridCol>
                <a:gridCol w="1442906">
                  <a:extLst>
                    <a:ext uri="{9D8B030D-6E8A-4147-A177-3AD203B41FA5}">
                      <a16:colId xmlns:a16="http://schemas.microsoft.com/office/drawing/2014/main" val="2793963775"/>
                    </a:ext>
                  </a:extLst>
                </a:gridCol>
                <a:gridCol w="1506142">
                  <a:extLst>
                    <a:ext uri="{9D8B030D-6E8A-4147-A177-3AD203B41FA5}">
                      <a16:colId xmlns:a16="http://schemas.microsoft.com/office/drawing/2014/main" val="619837891"/>
                    </a:ext>
                  </a:extLst>
                </a:gridCol>
                <a:gridCol w="1426938">
                  <a:extLst>
                    <a:ext uri="{9D8B030D-6E8A-4147-A177-3AD203B41FA5}">
                      <a16:colId xmlns:a16="http://schemas.microsoft.com/office/drawing/2014/main" val="3423935172"/>
                    </a:ext>
                  </a:extLst>
                </a:gridCol>
                <a:gridCol w="1284499">
                  <a:extLst>
                    <a:ext uri="{9D8B030D-6E8A-4147-A177-3AD203B41FA5}">
                      <a16:colId xmlns:a16="http://schemas.microsoft.com/office/drawing/2014/main" val="168918940"/>
                    </a:ext>
                  </a:extLst>
                </a:gridCol>
                <a:gridCol w="1205296">
                  <a:extLst>
                    <a:ext uri="{9D8B030D-6E8A-4147-A177-3AD203B41FA5}">
                      <a16:colId xmlns:a16="http://schemas.microsoft.com/office/drawing/2014/main" val="925707498"/>
                    </a:ext>
                  </a:extLst>
                </a:gridCol>
                <a:gridCol w="1085214">
                  <a:extLst>
                    <a:ext uri="{9D8B030D-6E8A-4147-A177-3AD203B41FA5}">
                      <a16:colId xmlns:a16="http://schemas.microsoft.com/office/drawing/2014/main" val="2810259430"/>
                    </a:ext>
                  </a:extLst>
                </a:gridCol>
              </a:tblGrid>
              <a:tr h="328712"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>
                          <a:latin typeface="Calibri"/>
                          <a:cs typeface="Calibri"/>
                        </a:rPr>
                        <a:t>1st</a:t>
                      </a:r>
                      <a:r>
                        <a:rPr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Quarter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>
                          <a:latin typeface="Calibri"/>
                          <a:cs typeface="Calibri"/>
                        </a:rPr>
                        <a:t>2nd</a:t>
                      </a:r>
                      <a:r>
                        <a:rPr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Quarter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62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>
                          <a:latin typeface="Calibri"/>
                          <a:cs typeface="Calibri"/>
                        </a:rPr>
                        <a:t>3rd</a:t>
                      </a:r>
                      <a:r>
                        <a:rPr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Quarter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1623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>
                          <a:latin typeface="Calibri"/>
                          <a:cs typeface="Calibri"/>
                        </a:rPr>
                        <a:t>4th</a:t>
                      </a:r>
                      <a:r>
                        <a:rPr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Quarter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25">
                          <a:latin typeface="Calibri"/>
                          <a:cs typeface="Calibri"/>
                        </a:rPr>
                        <a:t>Total</a:t>
                      </a:r>
                      <a:r>
                        <a:rPr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>
                          <a:latin typeface="Calibri"/>
                          <a:cs typeface="Calibri"/>
                        </a:rPr>
                        <a:t>Year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>
                          <a:latin typeface="Calibri"/>
                          <a:cs typeface="Calibri"/>
                        </a:rPr>
                        <a:t>GMA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>
                          <a:latin typeface="Calibri"/>
                          <a:cs typeface="Calibri"/>
                        </a:rPr>
                        <a:t>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10">
                          <a:latin typeface="Calibri"/>
                          <a:cs typeface="Calibri"/>
                        </a:rPr>
                        <a:t>GMA10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04040"/>
                      </a:solidFill>
                      <a:prstDash val="solid"/>
                    </a:lnL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492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630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46394" y="1665478"/>
            <a:ext cx="3804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baseline="25462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pc="127" baseline="25462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FFFFFF"/>
                </a:solidFill>
                <a:latin typeface="Calibri"/>
                <a:cs typeface="Calibri"/>
              </a:rPr>
              <a:t>Quarter</a:t>
            </a:r>
            <a:r>
              <a:rPr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FFFFFF"/>
                </a:solidFill>
                <a:latin typeface="Calibri"/>
                <a:cs typeface="Calibri"/>
              </a:rPr>
              <a:t>Update</a:t>
            </a:r>
            <a:r>
              <a:rPr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FFFFFF"/>
                </a:solidFill>
                <a:latin typeface="Calibri"/>
                <a:cs typeface="Calibri"/>
              </a:rPr>
              <a:t>Nov</a:t>
            </a:r>
            <a:r>
              <a:rPr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FFFFFF"/>
                </a:solidFill>
                <a:latin typeface="Calibri"/>
                <a:cs typeface="Calibri"/>
              </a:rPr>
              <a:t>18,</a:t>
            </a:r>
            <a:r>
              <a:rPr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2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0" y="4311207"/>
            <a:ext cx="7076440" cy="243143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40665" indent="-227965">
              <a:spcBef>
                <a:spcPts val="360"/>
              </a:spcBef>
              <a:buFont typeface="Arial"/>
              <a:buChar char="•"/>
              <a:tabLst>
                <a:tab pos="240665" algn="l"/>
              </a:tabLst>
            </a:pPr>
            <a:r>
              <a:rPr sz="2000" b="1">
                <a:latin typeface="Calibri"/>
                <a:cs typeface="Calibri"/>
              </a:rPr>
              <a:t>Wilson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County</a:t>
            </a:r>
            <a:r>
              <a:rPr sz="2000" b="1" spc="-5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Master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Gardeners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25">
                <a:latin typeface="Calibri"/>
                <a:cs typeface="Calibri"/>
              </a:rPr>
              <a:t> </a:t>
            </a:r>
            <a:r>
              <a:rPr sz="2000" b="1" i="1">
                <a:latin typeface="Calibri"/>
                <a:cs typeface="Calibri"/>
              </a:rPr>
              <a:t>Rain</a:t>
            </a:r>
            <a:r>
              <a:rPr sz="2000" b="1" i="1" spc="-45">
                <a:latin typeface="Calibri"/>
                <a:cs typeface="Calibri"/>
              </a:rPr>
              <a:t> </a:t>
            </a:r>
            <a:r>
              <a:rPr sz="2000" b="1" i="1">
                <a:latin typeface="Calibri"/>
                <a:cs typeface="Calibri"/>
              </a:rPr>
              <a:t>Harvesting</a:t>
            </a:r>
            <a:r>
              <a:rPr sz="2000" b="1" i="1" spc="-5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2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Sep</a:t>
            </a:r>
            <a:r>
              <a:rPr sz="2000" b="1" spc="-2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10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 spc="-20">
                <a:latin typeface="Calibri"/>
                <a:cs typeface="Calibri"/>
              </a:rPr>
              <a:t>(18)</a:t>
            </a:r>
            <a:endParaRPr sz="2000">
              <a:latin typeface="Calibri"/>
              <a:cs typeface="Calibri"/>
            </a:endParaRPr>
          </a:p>
          <a:p>
            <a:pPr marL="240665" indent="-227965">
              <a:spcBef>
                <a:spcPts val="265"/>
              </a:spcBef>
              <a:buFont typeface="Arial"/>
              <a:buChar char="•"/>
              <a:tabLst>
                <a:tab pos="240665" algn="l"/>
              </a:tabLst>
            </a:pPr>
            <a:r>
              <a:rPr sz="2000" b="1">
                <a:latin typeface="Calibri"/>
                <a:cs typeface="Calibri"/>
              </a:rPr>
              <a:t>Mammen</a:t>
            </a:r>
            <a:r>
              <a:rPr sz="2000" b="1" spc="-6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Library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Rain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Harvesting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Sep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16</a:t>
            </a:r>
            <a:r>
              <a:rPr sz="2000" b="1" spc="-45">
                <a:latin typeface="Calibri"/>
                <a:cs typeface="Calibri"/>
              </a:rPr>
              <a:t> </a:t>
            </a:r>
            <a:r>
              <a:rPr sz="2000" b="1" spc="-20">
                <a:latin typeface="Calibri"/>
                <a:cs typeface="Calibri"/>
              </a:rPr>
              <a:t>(13)</a:t>
            </a:r>
            <a:endParaRPr sz="2000">
              <a:latin typeface="Calibri"/>
              <a:cs typeface="Calibri"/>
            </a:endParaRPr>
          </a:p>
          <a:p>
            <a:pPr marL="240665" indent="-227965">
              <a:spcBef>
                <a:spcPts val="254"/>
              </a:spcBef>
              <a:buFont typeface="Arial"/>
              <a:buChar char="•"/>
              <a:tabLst>
                <a:tab pos="240665" algn="l"/>
              </a:tabLst>
            </a:pPr>
            <a:r>
              <a:rPr sz="2000" b="1">
                <a:latin typeface="Calibri"/>
                <a:cs typeface="Calibri"/>
              </a:rPr>
              <a:t>Garden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Ridge</a:t>
            </a:r>
            <a:r>
              <a:rPr sz="2000" b="1" spc="-5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Library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Rain</a:t>
            </a:r>
            <a:r>
              <a:rPr sz="2000" b="1" spc="-4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Harvesting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Sep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19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 spc="-20">
                <a:latin typeface="Calibri"/>
                <a:cs typeface="Calibri"/>
              </a:rPr>
              <a:t>(13)</a:t>
            </a:r>
            <a:endParaRPr sz="2000">
              <a:latin typeface="Calibri"/>
              <a:cs typeface="Calibri"/>
            </a:endParaRPr>
          </a:p>
          <a:p>
            <a:pPr marL="240665" indent="-227965">
              <a:spcBef>
                <a:spcPts val="260"/>
              </a:spcBef>
              <a:buFont typeface="Arial"/>
              <a:buChar char="•"/>
              <a:tabLst>
                <a:tab pos="240665" algn="l"/>
              </a:tabLst>
            </a:pPr>
            <a:r>
              <a:rPr sz="2000" b="1">
                <a:latin typeface="Calibri"/>
                <a:cs typeface="Calibri"/>
              </a:rPr>
              <a:t>Mystic</a:t>
            </a:r>
            <a:r>
              <a:rPr sz="2000" b="1" spc="-5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Shores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HOA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 spc="-20">
                <a:latin typeface="Calibri"/>
                <a:cs typeface="Calibri"/>
              </a:rPr>
              <a:t>Water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Use;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Rain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Harvesting</a:t>
            </a:r>
            <a:r>
              <a:rPr sz="2000" b="1" spc="-2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Sep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19</a:t>
            </a:r>
            <a:r>
              <a:rPr sz="2000" b="1" spc="-45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(116)</a:t>
            </a:r>
            <a:endParaRPr sz="2000">
              <a:latin typeface="Calibri"/>
              <a:cs typeface="Calibri"/>
            </a:endParaRPr>
          </a:p>
          <a:p>
            <a:pPr marL="240665" indent="-227965">
              <a:spcBef>
                <a:spcPts val="265"/>
              </a:spcBef>
              <a:buFont typeface="Arial"/>
              <a:buChar char="•"/>
              <a:tabLst>
                <a:tab pos="240665" algn="l"/>
              </a:tabLst>
            </a:pPr>
            <a:r>
              <a:rPr sz="2000" b="1" spc="-10">
                <a:latin typeface="Calibri"/>
                <a:cs typeface="Calibri"/>
              </a:rPr>
              <a:t>Tye</a:t>
            </a:r>
            <a:r>
              <a:rPr sz="2000" b="1" spc="-5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Preston</a:t>
            </a:r>
            <a:r>
              <a:rPr sz="2000" b="1" spc="-5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Library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5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Rain</a:t>
            </a:r>
            <a:r>
              <a:rPr sz="2000" b="1" spc="-4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Harvesting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5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Sep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26</a:t>
            </a:r>
            <a:r>
              <a:rPr sz="2000" b="1" spc="-55">
                <a:latin typeface="Calibri"/>
                <a:cs typeface="Calibri"/>
              </a:rPr>
              <a:t> </a:t>
            </a:r>
            <a:r>
              <a:rPr sz="2000" b="1" spc="-20">
                <a:latin typeface="Calibri"/>
                <a:cs typeface="Calibri"/>
              </a:rPr>
              <a:t>(13)</a:t>
            </a:r>
            <a:endParaRPr sz="2000">
              <a:latin typeface="Calibri"/>
              <a:cs typeface="Calibri"/>
            </a:endParaRPr>
          </a:p>
          <a:p>
            <a:pPr marL="240665" indent="-227965">
              <a:spcBef>
                <a:spcPts val="254"/>
              </a:spcBef>
              <a:buFont typeface="Arial"/>
              <a:buChar char="•"/>
              <a:tabLst>
                <a:tab pos="240665" algn="l"/>
              </a:tabLst>
            </a:pPr>
            <a:r>
              <a:rPr sz="2000" b="1">
                <a:latin typeface="Calibri"/>
                <a:cs typeface="Calibri"/>
              </a:rPr>
              <a:t>National</a:t>
            </a:r>
            <a:r>
              <a:rPr sz="2000" b="1" spc="-5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Night</a:t>
            </a:r>
            <a:r>
              <a:rPr sz="2000" b="1" spc="-4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Out</a:t>
            </a:r>
            <a:r>
              <a:rPr sz="2000" b="1" spc="-4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Trinity</a:t>
            </a:r>
            <a:r>
              <a:rPr sz="2000" b="1" spc="-4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Aquifer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Status</a:t>
            </a:r>
            <a:r>
              <a:rPr sz="2000" b="1" spc="-6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2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Oct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1</a:t>
            </a:r>
            <a:r>
              <a:rPr sz="2000" b="1" spc="-25">
                <a:latin typeface="Calibri"/>
                <a:cs typeface="Calibri"/>
              </a:rPr>
              <a:t> </a:t>
            </a:r>
            <a:r>
              <a:rPr sz="2000" b="1" spc="-20">
                <a:latin typeface="Calibri"/>
                <a:cs typeface="Calibri"/>
              </a:rPr>
              <a:t>(45)</a:t>
            </a:r>
            <a:endParaRPr sz="2000">
              <a:latin typeface="Calibri"/>
              <a:cs typeface="Calibri"/>
            </a:endParaRPr>
          </a:p>
          <a:p>
            <a:pPr marL="240665" indent="-227965">
              <a:spcBef>
                <a:spcPts val="260"/>
              </a:spcBef>
              <a:buFont typeface="Arial"/>
              <a:buChar char="•"/>
              <a:tabLst>
                <a:tab pos="240665" algn="l"/>
              </a:tabLst>
            </a:pPr>
            <a:r>
              <a:rPr sz="2000" b="1">
                <a:latin typeface="Calibri"/>
                <a:cs typeface="Calibri"/>
              </a:rPr>
              <a:t>Mystic</a:t>
            </a:r>
            <a:r>
              <a:rPr sz="2000" b="1" spc="-5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Shores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Men’s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Club</a:t>
            </a:r>
            <a:r>
              <a:rPr sz="2000" b="1" spc="-5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Rain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Harvesting</a:t>
            </a:r>
            <a:r>
              <a:rPr sz="2000" b="1" spc="-2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Oct</a:t>
            </a:r>
            <a:r>
              <a:rPr sz="2000" b="1" spc="-5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12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 spc="-20">
                <a:latin typeface="Calibri"/>
                <a:cs typeface="Calibri"/>
              </a:rPr>
              <a:t>(26)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583690" y="2110105"/>
          <a:ext cx="8854438" cy="2224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51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1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7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marL="260350">
                        <a:lnSpc>
                          <a:spcPts val="1905"/>
                        </a:lnSpc>
                        <a:tabLst>
                          <a:tab pos="5003165" algn="l"/>
                        </a:tabLst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Since</a:t>
                      </a:r>
                      <a:r>
                        <a:rPr sz="2000" b="1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>
                          <a:latin typeface="Calibri"/>
                          <a:cs typeface="Calibri"/>
                        </a:rPr>
                        <a:t>last</a:t>
                      </a:r>
                      <a:r>
                        <a:rPr sz="2000" b="1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>
                          <a:latin typeface="Calibri"/>
                          <a:cs typeface="Calibri"/>
                        </a:rPr>
                        <a:t>Meeting</a:t>
                      </a:r>
                      <a:r>
                        <a:rPr sz="2000" b="1">
                          <a:latin typeface="Calibri"/>
                          <a:cs typeface="Calibri"/>
                        </a:rPr>
                        <a:t>	This</a:t>
                      </a:r>
                      <a:r>
                        <a:rPr sz="2000" b="1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>
                          <a:latin typeface="Calibri"/>
                          <a:cs typeface="Calibri"/>
                        </a:rPr>
                        <a:t>quarter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905"/>
                        </a:lnSpc>
                      </a:pPr>
                      <a:r>
                        <a:rPr sz="2000" b="1" spc="-20">
                          <a:latin typeface="Calibri"/>
                          <a:cs typeface="Calibri"/>
                        </a:rPr>
                        <a:t>2023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905"/>
                        </a:lnSpc>
                      </a:pPr>
                      <a:r>
                        <a:rPr sz="2000" b="1" spc="-20">
                          <a:latin typeface="Calibri"/>
                          <a:cs typeface="Calibri"/>
                        </a:rPr>
                        <a:t>2024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ts val="1905"/>
                        </a:lnSpc>
                      </a:pPr>
                      <a:r>
                        <a:rPr sz="2000" b="1" spc="-80">
                          <a:latin typeface="Calibri"/>
                          <a:cs typeface="Calibri"/>
                        </a:rPr>
                        <a:t>To</a:t>
                      </a:r>
                      <a:r>
                        <a:rPr sz="2000" b="1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>
                          <a:latin typeface="Calibri"/>
                          <a:cs typeface="Calibri"/>
                        </a:rPr>
                        <a:t>date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pPr marL="259715" indent="-227965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Arial"/>
                        <a:buChar char="•"/>
                        <a:tabLst>
                          <a:tab pos="259715" algn="l"/>
                          <a:tab pos="5551805" algn="l"/>
                        </a:tabLst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Consultations</a:t>
                      </a:r>
                      <a:r>
                        <a:rPr sz="2000" b="1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>
                          <a:latin typeface="Calibri"/>
                          <a:cs typeface="Calibri"/>
                        </a:rPr>
                        <a:t>in</a:t>
                      </a:r>
                      <a:r>
                        <a:rPr sz="2000" b="1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>
                          <a:latin typeface="Calibri"/>
                          <a:cs typeface="Calibri"/>
                        </a:rPr>
                        <a:t>their</a:t>
                      </a:r>
                      <a:r>
                        <a:rPr sz="2000" b="1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>
                          <a:latin typeface="Calibri"/>
                          <a:cs typeface="Calibri"/>
                        </a:rPr>
                        <a:t>homes:</a:t>
                      </a:r>
                      <a:r>
                        <a:rPr sz="2000" b="1">
                          <a:latin typeface="Calibri"/>
                          <a:cs typeface="Calibri"/>
                        </a:rPr>
                        <a:t>	</a:t>
                      </a:r>
                      <a:r>
                        <a:rPr sz="3000" b="1" spc="-52" baseline="4166">
                          <a:latin typeface="Calibri"/>
                          <a:cs typeface="Calibri"/>
                        </a:rPr>
                        <a:t>25</a:t>
                      </a:r>
                      <a:endParaRPr sz="3000" baseline="4166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2365"/>
                        </a:lnSpc>
                      </a:pPr>
                      <a:r>
                        <a:rPr sz="2000" b="1" spc="-25">
                          <a:latin typeface="Calibri"/>
                          <a:cs typeface="Calibri"/>
                        </a:rPr>
                        <a:t>147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ts val="2365"/>
                        </a:lnSpc>
                      </a:pPr>
                      <a:r>
                        <a:rPr sz="2000" b="1" spc="-25">
                          <a:latin typeface="Calibri"/>
                          <a:cs typeface="Calibri"/>
                        </a:rPr>
                        <a:t>100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0">
                        <a:lnSpc>
                          <a:spcPts val="2365"/>
                        </a:lnSpc>
                      </a:pPr>
                      <a:r>
                        <a:rPr sz="2000" b="1" spc="-25">
                          <a:latin typeface="Calibri"/>
                          <a:cs typeface="Calibri"/>
                        </a:rPr>
                        <a:t>296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259715" indent="-227965">
                        <a:lnSpc>
                          <a:spcPct val="100000"/>
                        </a:lnSpc>
                        <a:spcBef>
                          <a:spcPts val="234"/>
                        </a:spcBef>
                        <a:buFont typeface="Arial"/>
                        <a:buChar char="•"/>
                        <a:tabLst>
                          <a:tab pos="259715" algn="l"/>
                          <a:tab pos="5681345" algn="l"/>
                        </a:tabLst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Visits</a:t>
                      </a:r>
                      <a:r>
                        <a:rPr sz="2000" b="1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>
                          <a:latin typeface="Calibri"/>
                          <a:cs typeface="Calibri"/>
                        </a:rPr>
                        <a:t>to</a:t>
                      </a:r>
                      <a:r>
                        <a:rPr sz="2000" b="1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>
                          <a:latin typeface="Calibri"/>
                          <a:cs typeface="Calibri"/>
                        </a:rPr>
                        <a:t>our</a:t>
                      </a:r>
                      <a:r>
                        <a:rPr sz="2000" b="1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>
                          <a:latin typeface="Calibri"/>
                          <a:cs typeface="Calibri"/>
                        </a:rPr>
                        <a:t>harvesting</a:t>
                      </a:r>
                      <a:r>
                        <a:rPr sz="2000" b="1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>
                          <a:latin typeface="Calibri"/>
                          <a:cs typeface="Calibri"/>
                        </a:rPr>
                        <a:t>sites</a:t>
                      </a:r>
                      <a:r>
                        <a:rPr sz="2000" b="1">
                          <a:latin typeface="Calibri"/>
                          <a:cs typeface="Calibri"/>
                        </a:rPr>
                        <a:t>	</a:t>
                      </a:r>
                      <a:r>
                        <a:rPr sz="3000" b="1" spc="-75" baseline="4166">
                          <a:latin typeface="Calibri"/>
                          <a:cs typeface="Calibri"/>
                        </a:rPr>
                        <a:t>8</a:t>
                      </a:r>
                      <a:endParaRPr sz="3000" baseline="4166">
                        <a:latin typeface="Calibri"/>
                        <a:cs typeface="Calibri"/>
                      </a:endParaRPr>
                    </a:p>
                  </a:txBody>
                  <a:tcPr marL="0" marR="0" marT="29844" marB="0"/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2000" b="1" spc="-25">
                          <a:latin typeface="Calibri"/>
                          <a:cs typeface="Calibri"/>
                        </a:rPr>
                        <a:t>92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4480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2000" b="1" spc="-25">
                          <a:latin typeface="Calibri"/>
                          <a:cs typeface="Calibri"/>
                        </a:rPr>
                        <a:t>31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4127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2000" b="1" spc="-25">
                          <a:latin typeface="Calibri"/>
                          <a:cs typeface="Calibri"/>
                        </a:rPr>
                        <a:t>135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259715" indent="-227965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Arial"/>
                        <a:buChar char="•"/>
                        <a:tabLst>
                          <a:tab pos="259715" algn="l"/>
                          <a:tab pos="5681345" algn="l"/>
                        </a:tabLst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Rain</a:t>
                      </a:r>
                      <a:r>
                        <a:rPr sz="2000" b="1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>
                          <a:latin typeface="Calibri"/>
                          <a:cs typeface="Calibri"/>
                        </a:rPr>
                        <a:t>Barrels</a:t>
                      </a:r>
                      <a:r>
                        <a:rPr sz="2000" b="1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>
                          <a:latin typeface="Calibri"/>
                          <a:cs typeface="Calibri"/>
                        </a:rPr>
                        <a:t>made</a:t>
                      </a:r>
                      <a:r>
                        <a:rPr sz="2000" b="1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>
                          <a:latin typeface="Calibri"/>
                          <a:cs typeface="Calibri"/>
                        </a:rPr>
                        <a:t>&amp;</a:t>
                      </a:r>
                      <a:r>
                        <a:rPr sz="2000" b="1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>
                          <a:latin typeface="Calibri"/>
                          <a:cs typeface="Calibri"/>
                        </a:rPr>
                        <a:t>delivered</a:t>
                      </a:r>
                      <a:r>
                        <a:rPr sz="2000" b="1">
                          <a:latin typeface="Calibri"/>
                          <a:cs typeface="Calibri"/>
                        </a:rPr>
                        <a:t>	</a:t>
                      </a:r>
                      <a:r>
                        <a:rPr sz="3000" b="1" spc="-75" baseline="4166">
                          <a:latin typeface="Calibri"/>
                          <a:cs typeface="Calibri"/>
                        </a:rPr>
                        <a:t>9</a:t>
                      </a:r>
                      <a:endParaRPr sz="3000" baseline="4166">
                        <a:latin typeface="Calibri"/>
                        <a:cs typeface="Calibri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000" b="1" spc="-25">
                          <a:latin typeface="Calibri"/>
                          <a:cs typeface="Calibri"/>
                        </a:rPr>
                        <a:t>25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marL="34480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000" b="1" spc="-25">
                          <a:latin typeface="Calibri"/>
                          <a:cs typeface="Calibri"/>
                        </a:rPr>
                        <a:t>22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marL="54229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000" b="1" spc="-25">
                          <a:latin typeface="Calibri"/>
                          <a:cs typeface="Calibri"/>
                        </a:rPr>
                        <a:t>47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333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marL="259715" indent="-227965">
                        <a:lnSpc>
                          <a:spcPct val="100000"/>
                        </a:lnSpc>
                        <a:spcBef>
                          <a:spcPts val="235"/>
                        </a:spcBef>
                        <a:buFont typeface="Arial"/>
                        <a:buChar char="•"/>
                        <a:tabLst>
                          <a:tab pos="259715" algn="l"/>
                          <a:tab pos="5551805" algn="l"/>
                        </a:tabLst>
                      </a:pPr>
                      <a:r>
                        <a:rPr sz="2000" b="1" i="1" spc="-10">
                          <a:latin typeface="Calibri"/>
                          <a:cs typeface="Calibri"/>
                        </a:rPr>
                        <a:t>Water</a:t>
                      </a:r>
                      <a:r>
                        <a:rPr sz="2000" b="1" i="1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i="1">
                          <a:latin typeface="Calibri"/>
                          <a:cs typeface="Calibri"/>
                        </a:rPr>
                        <a:t>Conservation</a:t>
                      </a:r>
                      <a:r>
                        <a:rPr sz="2000" b="1" i="1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>
                          <a:latin typeface="Calibri"/>
                          <a:cs typeface="Calibri"/>
                        </a:rPr>
                        <a:t>articles</a:t>
                      </a:r>
                      <a:r>
                        <a:rPr sz="2000" b="1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>
                          <a:latin typeface="Calibri"/>
                          <a:cs typeface="Calibri"/>
                        </a:rPr>
                        <a:t>published</a:t>
                      </a:r>
                      <a:r>
                        <a:rPr sz="2000" b="1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>
                          <a:latin typeface="Calibri"/>
                          <a:cs typeface="Calibri"/>
                        </a:rPr>
                        <a:t>(4</a:t>
                      </a:r>
                      <a:r>
                        <a:rPr sz="2000" b="1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>
                          <a:latin typeface="Calibri"/>
                          <a:cs typeface="Calibri"/>
                        </a:rPr>
                        <a:t>mags):</a:t>
                      </a:r>
                      <a:r>
                        <a:rPr sz="2000" b="1">
                          <a:latin typeface="Calibri"/>
                          <a:cs typeface="Calibri"/>
                        </a:rPr>
                        <a:t>	</a:t>
                      </a:r>
                      <a:r>
                        <a:rPr sz="3000" b="1" spc="-37" baseline="4166">
                          <a:latin typeface="Calibri"/>
                          <a:cs typeface="Calibri"/>
                        </a:rPr>
                        <a:t>13</a:t>
                      </a:r>
                      <a:endParaRPr sz="3000" baseline="4166">
                        <a:latin typeface="Calibri"/>
                        <a:cs typeface="Calibri"/>
                      </a:endParaRPr>
                    </a:p>
                  </a:txBody>
                  <a:tcPr marL="0" marR="0" marT="29845" marB="0"/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2000" b="1" spc="-25">
                          <a:latin typeface="Calibri"/>
                          <a:cs typeface="Calibri"/>
                        </a:rPr>
                        <a:t>25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4480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2000" b="1" spc="-25">
                          <a:latin typeface="Calibri"/>
                          <a:cs typeface="Calibri"/>
                        </a:rPr>
                        <a:t>37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54229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2000" b="1" spc="-25">
                          <a:latin typeface="Calibri"/>
                          <a:cs typeface="Calibri"/>
                        </a:rPr>
                        <a:t>84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345">
                <a:tc>
                  <a:txBody>
                    <a:bodyPr/>
                    <a:lstStyle/>
                    <a:p>
                      <a:pPr marL="259715" indent="-227965">
                        <a:lnSpc>
                          <a:spcPct val="100000"/>
                        </a:lnSpc>
                        <a:spcBef>
                          <a:spcPts val="234"/>
                        </a:spcBef>
                        <a:buFont typeface="Arial"/>
                        <a:buChar char="•"/>
                        <a:tabLst>
                          <a:tab pos="259715" algn="l"/>
                          <a:tab pos="5551805" algn="l"/>
                        </a:tabLst>
                      </a:pPr>
                      <a:r>
                        <a:rPr sz="2000" b="1" spc="-10">
                          <a:latin typeface="Calibri"/>
                          <a:cs typeface="Calibri"/>
                        </a:rPr>
                        <a:t>Presentations/Events</a:t>
                      </a:r>
                      <a:r>
                        <a:rPr sz="2000" b="1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>
                          <a:latin typeface="Calibri"/>
                          <a:cs typeface="Calibri"/>
                        </a:rPr>
                        <a:t>–</a:t>
                      </a:r>
                      <a:r>
                        <a:rPr sz="2000" b="1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>
                          <a:latin typeface="Calibri"/>
                          <a:cs typeface="Calibri"/>
                        </a:rPr>
                        <a:t>(attendees</a:t>
                      </a:r>
                      <a:r>
                        <a:rPr sz="2000" b="1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>
                          <a:latin typeface="Calibri"/>
                          <a:cs typeface="Calibri"/>
                        </a:rPr>
                        <a:t>-</a:t>
                      </a:r>
                      <a:r>
                        <a:rPr sz="2000" b="1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>
                          <a:latin typeface="Calibri"/>
                          <a:cs typeface="Calibri"/>
                        </a:rPr>
                        <a:t>244):</a:t>
                      </a:r>
                      <a:r>
                        <a:rPr sz="2000" b="1">
                          <a:latin typeface="Calibri"/>
                          <a:cs typeface="Calibri"/>
                        </a:rPr>
                        <a:t>	</a:t>
                      </a:r>
                      <a:r>
                        <a:rPr sz="3000" b="1" spc="-37" baseline="4166">
                          <a:latin typeface="Calibri"/>
                          <a:cs typeface="Calibri"/>
                        </a:rPr>
                        <a:t>18</a:t>
                      </a:r>
                      <a:endParaRPr sz="3000" baseline="4166">
                        <a:latin typeface="Calibri"/>
                        <a:cs typeface="Calibri"/>
                      </a:endParaRPr>
                    </a:p>
                  </a:txBody>
                  <a:tcPr marL="0" marR="0" marT="29844" marB="0"/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2000" b="1" spc="-25">
                          <a:latin typeface="Calibri"/>
                          <a:cs typeface="Calibri"/>
                        </a:rPr>
                        <a:t>33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4480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2000" b="1" spc="-25">
                          <a:latin typeface="Calibri"/>
                          <a:cs typeface="Calibri"/>
                        </a:rPr>
                        <a:t>40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54229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2000" b="1" spc="-25">
                          <a:latin typeface="Calibri"/>
                          <a:cs typeface="Calibri"/>
                        </a:rPr>
                        <a:t>90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1124" y="128572"/>
            <a:ext cx="8356554" cy="151874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46394" y="1665478"/>
            <a:ext cx="38055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baseline="25462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pc="135" baseline="25462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FFFFFF"/>
                </a:solidFill>
                <a:latin typeface="Calibri"/>
                <a:cs typeface="Calibri"/>
              </a:rPr>
              <a:t>Quarter</a:t>
            </a:r>
            <a:r>
              <a:rPr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FFFFFF"/>
                </a:solidFill>
                <a:latin typeface="Calibri"/>
                <a:cs typeface="Calibri"/>
              </a:rPr>
              <a:t>Update</a:t>
            </a:r>
            <a:r>
              <a:rPr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FFFFFF"/>
                </a:solidFill>
                <a:latin typeface="Calibri"/>
                <a:cs typeface="Calibri"/>
              </a:rPr>
              <a:t>Nov</a:t>
            </a:r>
            <a:r>
              <a:rPr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FFFFFF"/>
                </a:solidFill>
                <a:latin typeface="Calibri"/>
                <a:cs typeface="Calibri"/>
              </a:rPr>
              <a:t>18,</a:t>
            </a:r>
            <a:r>
              <a:rPr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2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2739" y="2052015"/>
            <a:ext cx="395160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t>Upcoming</a:t>
            </a:r>
            <a:r>
              <a:rPr spc="-70"/>
              <a:t> </a:t>
            </a:r>
            <a:r>
              <a:rPr spc="-10"/>
              <a:t>presentations</a:t>
            </a:r>
            <a:r>
              <a:rPr spc="-45"/>
              <a:t> </a:t>
            </a:r>
            <a:r>
              <a:rPr spc="-10"/>
              <a:t>(continued):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59940" y="2359507"/>
            <a:ext cx="7284720" cy="4507644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240665" indent="-227965">
              <a:spcBef>
                <a:spcPts val="350"/>
              </a:spcBef>
              <a:buFont typeface="Arial"/>
              <a:buChar char="•"/>
              <a:tabLst>
                <a:tab pos="240665" algn="l"/>
              </a:tabLst>
            </a:pPr>
            <a:r>
              <a:rPr sz="2000" b="1">
                <a:latin typeface="Calibri"/>
                <a:cs typeface="Calibri"/>
              </a:rPr>
              <a:t>Comal</a:t>
            </a:r>
            <a:r>
              <a:rPr sz="2000" b="1" spc="-4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Republican</a:t>
            </a:r>
            <a:r>
              <a:rPr sz="2000" b="1" spc="-65">
                <a:latin typeface="Calibri"/>
                <a:cs typeface="Calibri"/>
              </a:rPr>
              <a:t> </a:t>
            </a:r>
            <a:r>
              <a:rPr sz="2000" b="1" spc="-25">
                <a:latin typeface="Calibri"/>
                <a:cs typeface="Calibri"/>
              </a:rPr>
              <a:t>Women’s</a:t>
            </a:r>
            <a:r>
              <a:rPr sz="2000" b="1" spc="-6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Group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Rain</a:t>
            </a:r>
            <a:r>
              <a:rPr sz="2000" b="1" spc="-5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Harvesting</a:t>
            </a:r>
            <a:r>
              <a:rPr sz="2000" b="1" spc="-1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4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Nov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20</a:t>
            </a:r>
            <a:r>
              <a:rPr sz="2000" b="1" spc="-45">
                <a:latin typeface="Calibri"/>
                <a:cs typeface="Calibri"/>
              </a:rPr>
              <a:t> </a:t>
            </a:r>
            <a:r>
              <a:rPr sz="2000" b="1" spc="-20">
                <a:latin typeface="Calibri"/>
                <a:cs typeface="Calibri"/>
              </a:rPr>
              <a:t>(60)</a:t>
            </a:r>
            <a:endParaRPr sz="2000">
              <a:latin typeface="Calibri"/>
              <a:cs typeface="Calibri"/>
            </a:endParaRPr>
          </a:p>
          <a:p>
            <a:pPr marL="240665" indent="-227965">
              <a:spcBef>
                <a:spcPts val="250"/>
              </a:spcBef>
              <a:buFont typeface="Arial"/>
              <a:buChar char="•"/>
              <a:tabLst>
                <a:tab pos="240665" algn="l"/>
              </a:tabLst>
            </a:pPr>
            <a:r>
              <a:rPr sz="2000" b="1">
                <a:latin typeface="Calibri"/>
                <a:cs typeface="Calibri"/>
              </a:rPr>
              <a:t>Bexar</a:t>
            </a:r>
            <a:r>
              <a:rPr sz="2000" b="1" spc="-5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County</a:t>
            </a:r>
            <a:r>
              <a:rPr sz="2000" b="1" spc="-5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Master</a:t>
            </a:r>
            <a:r>
              <a:rPr sz="2000" b="1" spc="-5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Gardeners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55">
                <a:latin typeface="Calibri"/>
                <a:cs typeface="Calibri"/>
              </a:rPr>
              <a:t> </a:t>
            </a:r>
            <a:r>
              <a:rPr sz="2000" b="1" i="1">
                <a:latin typeface="Calibri"/>
                <a:cs typeface="Calibri"/>
              </a:rPr>
              <a:t>Rain</a:t>
            </a:r>
            <a:r>
              <a:rPr sz="2000" b="1" i="1" spc="-65">
                <a:latin typeface="Calibri"/>
                <a:cs typeface="Calibri"/>
              </a:rPr>
              <a:t> </a:t>
            </a:r>
            <a:r>
              <a:rPr sz="2000" b="1" i="1">
                <a:latin typeface="Calibri"/>
                <a:cs typeface="Calibri"/>
              </a:rPr>
              <a:t>Barrels</a:t>
            </a:r>
            <a:r>
              <a:rPr sz="2000" b="1" i="1" spc="-6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Jan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13</a:t>
            </a:r>
            <a:r>
              <a:rPr sz="2000" b="1" spc="-50">
                <a:latin typeface="Calibri"/>
                <a:cs typeface="Calibri"/>
              </a:rPr>
              <a:t> </a:t>
            </a:r>
            <a:r>
              <a:rPr sz="2000" b="1" spc="-20">
                <a:latin typeface="Calibri"/>
                <a:cs typeface="Calibri"/>
              </a:rPr>
              <a:t>(25)</a:t>
            </a:r>
            <a:endParaRPr sz="2000">
              <a:latin typeface="Calibri"/>
              <a:cs typeface="Calibri"/>
            </a:endParaRPr>
          </a:p>
          <a:p>
            <a:pPr marL="240665" indent="-227965">
              <a:spcBef>
                <a:spcPts val="265"/>
              </a:spcBef>
              <a:buFont typeface="Arial"/>
              <a:buChar char="•"/>
              <a:tabLst>
                <a:tab pos="240665" algn="l"/>
              </a:tabLst>
            </a:pPr>
            <a:r>
              <a:rPr sz="2000" b="1">
                <a:latin typeface="Calibri"/>
                <a:cs typeface="Calibri"/>
              </a:rPr>
              <a:t>Bexar</a:t>
            </a:r>
            <a:r>
              <a:rPr sz="2000" b="1" spc="-5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County</a:t>
            </a:r>
            <a:r>
              <a:rPr sz="2000" b="1" spc="-5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Master</a:t>
            </a:r>
            <a:r>
              <a:rPr sz="2000" b="1" spc="-5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Gardeners</a:t>
            </a:r>
            <a:r>
              <a:rPr sz="2000" b="1" spc="-1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50">
                <a:latin typeface="Calibri"/>
                <a:cs typeface="Calibri"/>
              </a:rPr>
              <a:t> </a:t>
            </a:r>
            <a:r>
              <a:rPr sz="2000" b="1" i="1">
                <a:latin typeface="Calibri"/>
                <a:cs typeface="Calibri"/>
              </a:rPr>
              <a:t>Wicking</a:t>
            </a:r>
            <a:r>
              <a:rPr sz="2000" b="1" i="1" spc="-65">
                <a:latin typeface="Calibri"/>
                <a:cs typeface="Calibri"/>
              </a:rPr>
              <a:t> </a:t>
            </a:r>
            <a:r>
              <a:rPr sz="2000" b="1" i="1">
                <a:latin typeface="Calibri"/>
                <a:cs typeface="Calibri"/>
              </a:rPr>
              <a:t>Gardening</a:t>
            </a:r>
            <a:r>
              <a:rPr sz="2000" b="1" i="1" spc="-75">
                <a:latin typeface="Calibri"/>
                <a:cs typeface="Calibri"/>
              </a:rPr>
              <a:t> </a:t>
            </a:r>
            <a:r>
              <a:rPr sz="2000" b="1" i="1">
                <a:latin typeface="Calibri"/>
                <a:cs typeface="Calibri"/>
              </a:rPr>
              <a:t>–</a:t>
            </a:r>
            <a:r>
              <a:rPr sz="2000" b="1" i="1" spc="-50">
                <a:latin typeface="Calibri"/>
                <a:cs typeface="Calibri"/>
              </a:rPr>
              <a:t> </a:t>
            </a:r>
            <a:r>
              <a:rPr sz="2000" b="1" i="1">
                <a:latin typeface="Calibri"/>
                <a:cs typeface="Calibri"/>
              </a:rPr>
              <a:t>Jan</a:t>
            </a:r>
            <a:r>
              <a:rPr sz="2000" b="1" i="1" spc="-55">
                <a:latin typeface="Calibri"/>
                <a:cs typeface="Calibri"/>
              </a:rPr>
              <a:t> </a:t>
            </a:r>
            <a:r>
              <a:rPr sz="2000" b="1" i="1">
                <a:latin typeface="Calibri"/>
                <a:cs typeface="Calibri"/>
              </a:rPr>
              <a:t>13</a:t>
            </a:r>
            <a:r>
              <a:rPr sz="2000" b="1" i="1" spc="-50">
                <a:latin typeface="Calibri"/>
                <a:cs typeface="Calibri"/>
              </a:rPr>
              <a:t> </a:t>
            </a:r>
            <a:r>
              <a:rPr sz="2000" b="1" i="1" spc="-20">
                <a:latin typeface="Calibri"/>
                <a:cs typeface="Calibri"/>
              </a:rPr>
              <a:t>(25)</a:t>
            </a:r>
            <a:endParaRPr sz="2000">
              <a:latin typeface="Calibri"/>
              <a:cs typeface="Calibri"/>
            </a:endParaRPr>
          </a:p>
          <a:p>
            <a:pPr marL="240665" indent="-227965">
              <a:spcBef>
                <a:spcPts val="265"/>
              </a:spcBef>
              <a:buFont typeface="Arial"/>
              <a:buChar char="•"/>
              <a:tabLst>
                <a:tab pos="240665" algn="l"/>
              </a:tabLst>
            </a:pPr>
            <a:r>
              <a:rPr sz="2000" b="1">
                <a:latin typeface="Calibri"/>
                <a:cs typeface="Calibri"/>
              </a:rPr>
              <a:t>Bexar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County</a:t>
            </a:r>
            <a:r>
              <a:rPr sz="2000" b="1" spc="-4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Master</a:t>
            </a:r>
            <a:r>
              <a:rPr sz="2000" b="1" spc="-50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Gardeners</a:t>
            </a:r>
            <a:r>
              <a:rPr sz="2000" b="1" spc="-1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50">
                <a:latin typeface="Calibri"/>
                <a:cs typeface="Calibri"/>
              </a:rPr>
              <a:t> </a:t>
            </a:r>
            <a:r>
              <a:rPr sz="2000" b="1" i="1">
                <a:latin typeface="Calibri"/>
                <a:cs typeface="Calibri"/>
              </a:rPr>
              <a:t>Rain</a:t>
            </a:r>
            <a:r>
              <a:rPr sz="2000" b="1" i="1" spc="-60">
                <a:latin typeface="Calibri"/>
                <a:cs typeface="Calibri"/>
              </a:rPr>
              <a:t> </a:t>
            </a:r>
            <a:r>
              <a:rPr sz="2000" b="1" i="1">
                <a:latin typeface="Calibri"/>
                <a:cs typeface="Calibri"/>
              </a:rPr>
              <a:t>Harvesting</a:t>
            </a:r>
            <a:r>
              <a:rPr sz="2000" b="1" i="1" spc="-7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Jan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13</a:t>
            </a:r>
            <a:r>
              <a:rPr sz="2000" b="1" spc="-55">
                <a:latin typeface="Calibri"/>
                <a:cs typeface="Calibri"/>
              </a:rPr>
              <a:t> </a:t>
            </a:r>
            <a:r>
              <a:rPr sz="2000" b="1" spc="-20">
                <a:latin typeface="Calibri"/>
                <a:cs typeface="Calibri"/>
              </a:rPr>
              <a:t>(25)</a:t>
            </a:r>
            <a:endParaRPr sz="2000">
              <a:latin typeface="Calibri"/>
              <a:cs typeface="Calibri"/>
            </a:endParaRPr>
          </a:p>
          <a:p>
            <a:pPr marL="240665" indent="-227965">
              <a:spcBef>
                <a:spcPts val="254"/>
              </a:spcBef>
              <a:buFont typeface="Arial"/>
              <a:buChar char="•"/>
              <a:tabLst>
                <a:tab pos="240665" algn="l"/>
              </a:tabLst>
            </a:pPr>
            <a:r>
              <a:rPr sz="2000" b="1">
                <a:latin typeface="Calibri"/>
                <a:cs typeface="Calibri"/>
              </a:rPr>
              <a:t>Kingsbury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Development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Committee</a:t>
            </a:r>
            <a:r>
              <a:rPr sz="2000" b="1" spc="-4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Rain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Harvesting</a:t>
            </a:r>
            <a:r>
              <a:rPr sz="2000" b="1" spc="-1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2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Jan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14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 spc="-20">
                <a:latin typeface="Calibri"/>
                <a:cs typeface="Calibri"/>
              </a:rPr>
              <a:t>(60)</a:t>
            </a:r>
            <a:endParaRPr sz="2000">
              <a:latin typeface="Calibri"/>
              <a:cs typeface="Calibri"/>
            </a:endParaRPr>
          </a:p>
          <a:p>
            <a:pPr marL="240665" indent="-227965">
              <a:spcBef>
                <a:spcPts val="265"/>
              </a:spcBef>
              <a:buFont typeface="Arial"/>
              <a:buChar char="•"/>
              <a:tabLst>
                <a:tab pos="240665" algn="l"/>
              </a:tabLst>
            </a:pPr>
            <a:r>
              <a:rPr sz="2000" b="1">
                <a:latin typeface="Calibri"/>
                <a:cs typeface="Calibri"/>
              </a:rPr>
              <a:t>Gonzales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Master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Gardeners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25">
                <a:latin typeface="Calibri"/>
                <a:cs typeface="Calibri"/>
              </a:rPr>
              <a:t> </a:t>
            </a:r>
            <a:r>
              <a:rPr sz="2000" b="1" i="1">
                <a:latin typeface="Calibri"/>
                <a:cs typeface="Calibri"/>
              </a:rPr>
              <a:t>Rain</a:t>
            </a:r>
            <a:r>
              <a:rPr sz="2000" b="1" i="1" spc="-45">
                <a:latin typeface="Calibri"/>
                <a:cs typeface="Calibri"/>
              </a:rPr>
              <a:t> </a:t>
            </a:r>
            <a:r>
              <a:rPr sz="2000" b="1" i="1">
                <a:latin typeface="Calibri"/>
                <a:cs typeface="Calibri"/>
              </a:rPr>
              <a:t>Barrels</a:t>
            </a:r>
            <a:r>
              <a:rPr sz="2000" b="1" i="1" spc="-5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2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Jan</a:t>
            </a:r>
            <a:r>
              <a:rPr sz="2000" b="1" spc="-2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21</a:t>
            </a:r>
            <a:r>
              <a:rPr sz="2000" b="1" spc="-45">
                <a:latin typeface="Calibri"/>
                <a:cs typeface="Calibri"/>
              </a:rPr>
              <a:t> </a:t>
            </a:r>
            <a:r>
              <a:rPr sz="2000" b="1" spc="-20">
                <a:latin typeface="Calibri"/>
                <a:cs typeface="Calibri"/>
              </a:rPr>
              <a:t>(35)</a:t>
            </a:r>
            <a:endParaRPr sz="2000">
              <a:latin typeface="Calibri"/>
              <a:cs typeface="Calibri"/>
            </a:endParaRPr>
          </a:p>
          <a:p>
            <a:pPr marL="240665" indent="-227965">
              <a:spcBef>
                <a:spcPts val="265"/>
              </a:spcBef>
              <a:buFont typeface="Arial"/>
              <a:buChar char="•"/>
              <a:tabLst>
                <a:tab pos="240665" algn="l"/>
              </a:tabLst>
            </a:pPr>
            <a:r>
              <a:rPr sz="2000" b="1">
                <a:latin typeface="Calibri"/>
                <a:cs typeface="Calibri"/>
              </a:rPr>
              <a:t>Gonzales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Master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Gardeners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25">
                <a:latin typeface="Calibri"/>
                <a:cs typeface="Calibri"/>
              </a:rPr>
              <a:t> </a:t>
            </a:r>
            <a:r>
              <a:rPr sz="2000" b="1" i="1">
                <a:latin typeface="Calibri"/>
                <a:cs typeface="Calibri"/>
              </a:rPr>
              <a:t>Wicking</a:t>
            </a:r>
            <a:r>
              <a:rPr sz="2000" b="1" i="1" spc="-50">
                <a:latin typeface="Calibri"/>
                <a:cs typeface="Calibri"/>
              </a:rPr>
              <a:t> </a:t>
            </a:r>
            <a:r>
              <a:rPr sz="2000" b="1" i="1">
                <a:latin typeface="Calibri"/>
                <a:cs typeface="Calibri"/>
              </a:rPr>
              <a:t>Gardening</a:t>
            </a:r>
            <a:r>
              <a:rPr sz="2000" b="1" i="1" spc="-7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2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Jan</a:t>
            </a:r>
            <a:r>
              <a:rPr sz="2000" b="1" spc="-2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21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 spc="-20">
                <a:latin typeface="Calibri"/>
                <a:cs typeface="Calibri"/>
              </a:rPr>
              <a:t>(35)</a:t>
            </a:r>
            <a:endParaRPr sz="2000">
              <a:latin typeface="Calibri"/>
              <a:cs typeface="Calibri"/>
            </a:endParaRPr>
          </a:p>
          <a:p>
            <a:pPr marL="240665" indent="-227965">
              <a:spcBef>
                <a:spcPts val="250"/>
              </a:spcBef>
              <a:buFont typeface="Arial"/>
              <a:buChar char="•"/>
              <a:tabLst>
                <a:tab pos="240665" algn="l"/>
              </a:tabLst>
            </a:pPr>
            <a:r>
              <a:rPr sz="2000" b="1">
                <a:latin typeface="Calibri"/>
                <a:cs typeface="Calibri"/>
              </a:rPr>
              <a:t>Gonzales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Master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Gardeners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 i="1">
                <a:latin typeface="Calibri"/>
                <a:cs typeface="Calibri"/>
              </a:rPr>
              <a:t>Rain</a:t>
            </a:r>
            <a:r>
              <a:rPr sz="2000" b="1" i="1" spc="-55">
                <a:latin typeface="Calibri"/>
                <a:cs typeface="Calibri"/>
              </a:rPr>
              <a:t> </a:t>
            </a:r>
            <a:r>
              <a:rPr sz="2000" b="1" i="1">
                <a:latin typeface="Calibri"/>
                <a:cs typeface="Calibri"/>
              </a:rPr>
              <a:t>Harvesting</a:t>
            </a:r>
            <a:r>
              <a:rPr sz="2000" b="1" i="1" spc="-6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Jan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21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 spc="-20">
                <a:latin typeface="Calibri"/>
                <a:cs typeface="Calibri"/>
              </a:rPr>
              <a:t>(35)</a:t>
            </a:r>
            <a:endParaRPr sz="2000">
              <a:latin typeface="Calibri"/>
              <a:cs typeface="Calibri"/>
            </a:endParaRPr>
          </a:p>
          <a:p>
            <a:pPr marL="240665" indent="-227965">
              <a:spcBef>
                <a:spcPts val="265"/>
              </a:spcBef>
              <a:buFont typeface="Arial"/>
              <a:buChar char="•"/>
              <a:tabLst>
                <a:tab pos="240665" algn="l"/>
              </a:tabLst>
            </a:pPr>
            <a:r>
              <a:rPr sz="2000" b="1">
                <a:latin typeface="Calibri"/>
                <a:cs typeface="Calibri"/>
              </a:rPr>
              <a:t>Village</a:t>
            </a:r>
            <a:r>
              <a:rPr sz="2000" b="1" spc="-60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West</a:t>
            </a:r>
            <a:r>
              <a:rPr sz="2000" b="1" spc="-5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HOA</a:t>
            </a:r>
            <a:r>
              <a:rPr sz="2000" b="1" spc="-5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in</a:t>
            </a:r>
            <a:r>
              <a:rPr sz="2000" b="1" spc="-4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Canyon</a:t>
            </a:r>
            <a:r>
              <a:rPr sz="2000" b="1" spc="-4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Lake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Rain</a:t>
            </a:r>
            <a:r>
              <a:rPr sz="2000" b="1" spc="-5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Harvesting</a:t>
            </a:r>
            <a:r>
              <a:rPr sz="2000" b="1" spc="-5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Feb</a:t>
            </a:r>
            <a:r>
              <a:rPr sz="2000" b="1" spc="-6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12</a:t>
            </a:r>
            <a:r>
              <a:rPr sz="2000" b="1" spc="-50">
                <a:latin typeface="Calibri"/>
                <a:cs typeface="Calibri"/>
              </a:rPr>
              <a:t> </a:t>
            </a:r>
            <a:r>
              <a:rPr sz="2000" b="1" spc="-20">
                <a:latin typeface="Calibri"/>
                <a:cs typeface="Calibri"/>
              </a:rPr>
              <a:t>(50)</a:t>
            </a:r>
            <a:endParaRPr sz="2000">
              <a:latin typeface="Calibri"/>
              <a:cs typeface="Calibri"/>
            </a:endParaRPr>
          </a:p>
          <a:p>
            <a:pPr marL="240665" indent="-227965">
              <a:spcBef>
                <a:spcPts val="265"/>
              </a:spcBef>
              <a:buFont typeface="Arial"/>
              <a:buChar char="•"/>
              <a:tabLst>
                <a:tab pos="240665" algn="l"/>
              </a:tabLst>
            </a:pPr>
            <a:r>
              <a:rPr sz="2000" b="1">
                <a:latin typeface="Calibri"/>
                <a:cs typeface="Calibri"/>
              </a:rPr>
              <a:t>Comal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Master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Gardeners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 i="1">
                <a:latin typeface="Calibri"/>
                <a:cs typeface="Calibri"/>
              </a:rPr>
              <a:t>Rain</a:t>
            </a:r>
            <a:r>
              <a:rPr sz="2000" b="1" i="1" spc="-55">
                <a:latin typeface="Calibri"/>
                <a:cs typeface="Calibri"/>
              </a:rPr>
              <a:t> </a:t>
            </a:r>
            <a:r>
              <a:rPr sz="2000" b="1" i="1">
                <a:latin typeface="Calibri"/>
                <a:cs typeface="Calibri"/>
              </a:rPr>
              <a:t>Barrels</a:t>
            </a:r>
            <a:r>
              <a:rPr sz="2000" b="1" i="1" spc="-4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Apr</a:t>
            </a:r>
            <a:r>
              <a:rPr sz="2000" b="1" spc="-2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9</a:t>
            </a:r>
            <a:r>
              <a:rPr sz="2000" b="1" spc="-20">
                <a:latin typeface="Calibri"/>
                <a:cs typeface="Calibri"/>
              </a:rPr>
              <a:t> (30)</a:t>
            </a:r>
            <a:endParaRPr sz="2000">
              <a:latin typeface="Calibri"/>
              <a:cs typeface="Calibri"/>
            </a:endParaRPr>
          </a:p>
          <a:p>
            <a:pPr marL="240665" indent="-227965">
              <a:spcBef>
                <a:spcPts val="250"/>
              </a:spcBef>
              <a:buFont typeface="Arial"/>
              <a:buChar char="•"/>
              <a:tabLst>
                <a:tab pos="240665" algn="l"/>
              </a:tabLst>
            </a:pPr>
            <a:r>
              <a:rPr sz="2000" b="1">
                <a:latin typeface="Calibri"/>
                <a:cs typeface="Calibri"/>
              </a:rPr>
              <a:t>Guadalupe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Master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Gardeners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25">
                <a:latin typeface="Calibri"/>
                <a:cs typeface="Calibri"/>
              </a:rPr>
              <a:t> </a:t>
            </a:r>
            <a:r>
              <a:rPr sz="2000" b="1" i="1">
                <a:latin typeface="Calibri"/>
                <a:cs typeface="Calibri"/>
              </a:rPr>
              <a:t>Rain</a:t>
            </a:r>
            <a:r>
              <a:rPr sz="2000" b="1" i="1" spc="-50">
                <a:latin typeface="Calibri"/>
                <a:cs typeface="Calibri"/>
              </a:rPr>
              <a:t> </a:t>
            </a:r>
            <a:r>
              <a:rPr sz="2000" b="1" i="1">
                <a:latin typeface="Calibri"/>
                <a:cs typeface="Calibri"/>
              </a:rPr>
              <a:t>Barrels</a:t>
            </a:r>
            <a:r>
              <a:rPr sz="2000" b="1" i="1" spc="-5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2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Apr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15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 spc="-20">
                <a:latin typeface="Calibri"/>
                <a:cs typeface="Calibri"/>
              </a:rPr>
              <a:t>(35)</a:t>
            </a:r>
            <a:endParaRPr sz="2000">
              <a:latin typeface="Calibri"/>
              <a:cs typeface="Calibri"/>
            </a:endParaRPr>
          </a:p>
          <a:p>
            <a:pPr marL="240665" indent="-227965">
              <a:spcBef>
                <a:spcPts val="265"/>
              </a:spcBef>
              <a:buFont typeface="Arial"/>
              <a:buChar char="•"/>
              <a:tabLst>
                <a:tab pos="240665" algn="l"/>
              </a:tabLst>
            </a:pPr>
            <a:r>
              <a:rPr sz="2000" b="1">
                <a:latin typeface="Calibri"/>
                <a:cs typeface="Calibri"/>
              </a:rPr>
              <a:t>Guadalupe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Master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Gardeners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 i="1">
                <a:latin typeface="Calibri"/>
                <a:cs typeface="Calibri"/>
              </a:rPr>
              <a:t>Wicking</a:t>
            </a:r>
            <a:r>
              <a:rPr sz="2000" b="1" i="1" spc="-50">
                <a:latin typeface="Calibri"/>
                <a:cs typeface="Calibri"/>
              </a:rPr>
              <a:t> </a:t>
            </a:r>
            <a:r>
              <a:rPr sz="2000" b="1" i="1">
                <a:latin typeface="Calibri"/>
                <a:cs typeface="Calibri"/>
              </a:rPr>
              <a:t>Gardening</a:t>
            </a:r>
            <a:r>
              <a:rPr sz="2000" b="1" i="1" spc="-7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2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Apr</a:t>
            </a:r>
            <a:r>
              <a:rPr sz="2000" b="1" spc="-2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15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 spc="-20">
                <a:latin typeface="Calibri"/>
                <a:cs typeface="Calibri"/>
              </a:rPr>
              <a:t>(35)</a:t>
            </a:r>
            <a:endParaRPr sz="2000">
              <a:latin typeface="Calibri"/>
              <a:cs typeface="Calibri"/>
            </a:endParaRPr>
          </a:p>
          <a:p>
            <a:pPr marL="240665" indent="-227965">
              <a:spcBef>
                <a:spcPts val="265"/>
              </a:spcBef>
              <a:buFont typeface="Arial"/>
              <a:buChar char="•"/>
              <a:tabLst>
                <a:tab pos="240665" algn="l"/>
              </a:tabLst>
            </a:pPr>
            <a:r>
              <a:rPr sz="2000" b="1">
                <a:latin typeface="Calibri"/>
                <a:cs typeface="Calibri"/>
              </a:rPr>
              <a:t>Guadalupe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Master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Gardeners</a:t>
            </a:r>
            <a:r>
              <a:rPr sz="2000" b="1" spc="-1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25">
                <a:latin typeface="Calibri"/>
                <a:cs typeface="Calibri"/>
              </a:rPr>
              <a:t> </a:t>
            </a:r>
            <a:r>
              <a:rPr sz="2000" b="1" i="1">
                <a:latin typeface="Calibri"/>
                <a:cs typeface="Calibri"/>
              </a:rPr>
              <a:t>Rain</a:t>
            </a:r>
            <a:r>
              <a:rPr sz="2000" b="1" i="1" spc="-55">
                <a:latin typeface="Calibri"/>
                <a:cs typeface="Calibri"/>
              </a:rPr>
              <a:t> </a:t>
            </a:r>
            <a:r>
              <a:rPr sz="2000" b="1" i="1">
                <a:latin typeface="Calibri"/>
                <a:cs typeface="Calibri"/>
              </a:rPr>
              <a:t>Harvesting</a:t>
            </a:r>
            <a:r>
              <a:rPr sz="2000" b="1" i="1" spc="-5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2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Apr</a:t>
            </a:r>
            <a:r>
              <a:rPr sz="2000" b="1" spc="-4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15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 spc="-20">
                <a:latin typeface="Calibri"/>
                <a:cs typeface="Calibri"/>
              </a:rPr>
              <a:t>(35)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1124" y="128572"/>
            <a:ext cx="8356554" cy="151874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46394" y="1665478"/>
            <a:ext cx="38055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baseline="25462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pc="135" baseline="25462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FFFFFF"/>
                </a:solidFill>
                <a:latin typeface="Calibri"/>
                <a:cs typeface="Calibri"/>
              </a:rPr>
              <a:t>Quarter</a:t>
            </a:r>
            <a:r>
              <a:rPr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FFFFFF"/>
                </a:solidFill>
                <a:latin typeface="Calibri"/>
                <a:cs typeface="Calibri"/>
              </a:rPr>
              <a:t>Update</a:t>
            </a:r>
            <a:r>
              <a:rPr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FFFFFF"/>
                </a:solidFill>
                <a:latin typeface="Calibri"/>
                <a:cs typeface="Calibri"/>
              </a:rPr>
              <a:t>Nov</a:t>
            </a:r>
            <a:r>
              <a:rPr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FFFFFF"/>
                </a:solidFill>
                <a:latin typeface="Calibri"/>
                <a:cs typeface="Calibri"/>
              </a:rPr>
              <a:t>18,</a:t>
            </a:r>
            <a:r>
              <a:rPr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2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2740" y="2027631"/>
            <a:ext cx="26701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t>Upcoming</a:t>
            </a:r>
            <a:r>
              <a:rPr spc="-80"/>
              <a:t> </a:t>
            </a:r>
            <a:r>
              <a:rPr spc="-10"/>
              <a:t>Presentations: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2739" y="2336039"/>
            <a:ext cx="7481570" cy="4082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97865" indent="-227965">
              <a:spcBef>
                <a:spcPts val="105"/>
              </a:spcBef>
              <a:buFont typeface="Arial"/>
              <a:buChar char="•"/>
              <a:tabLst>
                <a:tab pos="697865" algn="l"/>
              </a:tabLst>
            </a:pPr>
            <a:r>
              <a:rPr sz="2000" b="1">
                <a:latin typeface="Calibri"/>
                <a:cs typeface="Calibri"/>
              </a:rPr>
              <a:t>Comal</a:t>
            </a:r>
            <a:r>
              <a:rPr sz="2000" b="1" spc="-4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Master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Gardeners</a:t>
            </a:r>
            <a:r>
              <a:rPr sz="2000" b="1" spc="-1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25">
                <a:latin typeface="Calibri"/>
                <a:cs typeface="Calibri"/>
              </a:rPr>
              <a:t> </a:t>
            </a:r>
            <a:r>
              <a:rPr sz="2000" b="1" i="1">
                <a:latin typeface="Calibri"/>
                <a:cs typeface="Calibri"/>
              </a:rPr>
              <a:t>Wicking</a:t>
            </a:r>
            <a:r>
              <a:rPr sz="2000" b="1" i="1" spc="-65">
                <a:latin typeface="Calibri"/>
                <a:cs typeface="Calibri"/>
              </a:rPr>
              <a:t> </a:t>
            </a:r>
            <a:r>
              <a:rPr sz="2000" b="1" i="1">
                <a:latin typeface="Calibri"/>
                <a:cs typeface="Calibri"/>
              </a:rPr>
              <a:t>buckets</a:t>
            </a:r>
            <a:r>
              <a:rPr sz="2000" b="1" i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2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Apr</a:t>
            </a:r>
            <a:r>
              <a:rPr sz="2000" b="1" spc="-4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9</a:t>
            </a:r>
            <a:r>
              <a:rPr sz="2000" b="1" spc="-25">
                <a:latin typeface="Calibri"/>
                <a:cs typeface="Calibri"/>
              </a:rPr>
              <a:t> </a:t>
            </a:r>
            <a:r>
              <a:rPr sz="2000" b="1" spc="-20">
                <a:latin typeface="Calibri"/>
                <a:cs typeface="Calibri"/>
              </a:rPr>
              <a:t>(30)</a:t>
            </a:r>
            <a:endParaRPr sz="2000">
              <a:latin typeface="Calibri"/>
              <a:cs typeface="Calibri"/>
            </a:endParaRPr>
          </a:p>
          <a:p>
            <a:pPr marL="697865" indent="-227965">
              <a:spcBef>
                <a:spcPts val="10"/>
              </a:spcBef>
              <a:buFont typeface="Arial"/>
              <a:buChar char="•"/>
              <a:tabLst>
                <a:tab pos="697865" algn="l"/>
              </a:tabLst>
            </a:pPr>
            <a:r>
              <a:rPr sz="2000" b="1">
                <a:latin typeface="Calibri"/>
                <a:cs typeface="Calibri"/>
              </a:rPr>
              <a:t>Comal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Master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Gardeners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 i="1">
                <a:latin typeface="Calibri"/>
                <a:cs typeface="Calibri"/>
              </a:rPr>
              <a:t>Rain</a:t>
            </a:r>
            <a:r>
              <a:rPr sz="2000" b="1" i="1" spc="-60">
                <a:latin typeface="Calibri"/>
                <a:cs typeface="Calibri"/>
              </a:rPr>
              <a:t> </a:t>
            </a:r>
            <a:r>
              <a:rPr sz="2000" b="1" i="1">
                <a:latin typeface="Calibri"/>
                <a:cs typeface="Calibri"/>
              </a:rPr>
              <a:t>Harvesting</a:t>
            </a:r>
            <a:r>
              <a:rPr sz="2000" b="1" i="1" spc="-5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2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Apr</a:t>
            </a:r>
            <a:r>
              <a:rPr sz="2000" b="1" spc="-2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9</a:t>
            </a:r>
            <a:r>
              <a:rPr sz="2000" b="1" spc="-20">
                <a:latin typeface="Calibri"/>
                <a:cs typeface="Calibri"/>
              </a:rPr>
              <a:t> (30)</a:t>
            </a:r>
            <a:endParaRPr sz="2000">
              <a:latin typeface="Calibri"/>
              <a:cs typeface="Calibri"/>
            </a:endParaRPr>
          </a:p>
          <a:p>
            <a:pPr marL="697865" indent="-227965">
              <a:spcBef>
                <a:spcPts val="25"/>
              </a:spcBef>
              <a:buFont typeface="Arial"/>
              <a:buChar char="•"/>
              <a:tabLst>
                <a:tab pos="697865" algn="l"/>
              </a:tabLst>
            </a:pPr>
            <a:r>
              <a:rPr sz="2000" b="1">
                <a:latin typeface="Calibri"/>
                <a:cs typeface="Calibri"/>
              </a:rPr>
              <a:t>Hidden</a:t>
            </a:r>
            <a:r>
              <a:rPr sz="2000" b="1" spc="-45">
                <a:latin typeface="Calibri"/>
                <a:cs typeface="Calibri"/>
              </a:rPr>
              <a:t> </a:t>
            </a:r>
            <a:r>
              <a:rPr sz="2000" b="1" spc="-20">
                <a:latin typeface="Calibri"/>
                <a:cs typeface="Calibri"/>
              </a:rPr>
              <a:t>Trails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Garden</a:t>
            </a:r>
            <a:r>
              <a:rPr sz="2000" b="1" spc="-2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Group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 i="1">
                <a:latin typeface="Calibri"/>
                <a:cs typeface="Calibri"/>
              </a:rPr>
              <a:t>Xeriscape</a:t>
            </a:r>
            <a:r>
              <a:rPr sz="2000" b="1" i="1" spc="-6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TBD</a:t>
            </a:r>
            <a:r>
              <a:rPr sz="2000" b="1" spc="-55">
                <a:latin typeface="Calibri"/>
                <a:cs typeface="Calibri"/>
              </a:rPr>
              <a:t> </a:t>
            </a:r>
            <a:r>
              <a:rPr sz="2000" b="1" spc="-20">
                <a:latin typeface="Calibri"/>
                <a:cs typeface="Calibri"/>
              </a:rPr>
              <a:t>(15)</a:t>
            </a:r>
            <a:endParaRPr sz="2000">
              <a:latin typeface="Calibri"/>
              <a:cs typeface="Calibri"/>
            </a:endParaRPr>
          </a:p>
          <a:p>
            <a:pPr marL="697865" indent="-227965">
              <a:spcBef>
                <a:spcPts val="20"/>
              </a:spcBef>
              <a:buFont typeface="Arial"/>
              <a:buChar char="•"/>
              <a:tabLst>
                <a:tab pos="697865" algn="l"/>
              </a:tabLst>
            </a:pPr>
            <a:r>
              <a:rPr sz="2000" b="1">
                <a:latin typeface="Calibri"/>
                <a:cs typeface="Calibri"/>
              </a:rPr>
              <a:t>Guadalupe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Master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Gardeners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25">
                <a:latin typeface="Calibri"/>
                <a:cs typeface="Calibri"/>
              </a:rPr>
              <a:t> </a:t>
            </a:r>
            <a:r>
              <a:rPr sz="2000" b="1" i="1">
                <a:latin typeface="Calibri"/>
                <a:cs typeface="Calibri"/>
              </a:rPr>
              <a:t>Rain</a:t>
            </a:r>
            <a:r>
              <a:rPr sz="2000" b="1" i="1" spc="-50">
                <a:latin typeface="Calibri"/>
                <a:cs typeface="Calibri"/>
              </a:rPr>
              <a:t> </a:t>
            </a:r>
            <a:r>
              <a:rPr sz="2000" b="1" i="1">
                <a:latin typeface="Calibri"/>
                <a:cs typeface="Calibri"/>
              </a:rPr>
              <a:t>Barrels</a:t>
            </a:r>
            <a:r>
              <a:rPr sz="2000" b="1" i="1" spc="-5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2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Apr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15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 spc="-20">
                <a:latin typeface="Calibri"/>
                <a:cs typeface="Calibri"/>
              </a:rPr>
              <a:t>(35)</a:t>
            </a:r>
            <a:endParaRPr sz="2000">
              <a:latin typeface="Calibri"/>
              <a:cs typeface="Calibri"/>
            </a:endParaRPr>
          </a:p>
          <a:p>
            <a:pPr marL="697865" indent="-227965">
              <a:spcBef>
                <a:spcPts val="15"/>
              </a:spcBef>
              <a:buFont typeface="Arial"/>
              <a:buChar char="•"/>
              <a:tabLst>
                <a:tab pos="697865" algn="l"/>
              </a:tabLst>
            </a:pPr>
            <a:r>
              <a:rPr sz="2000" b="1">
                <a:latin typeface="Calibri"/>
                <a:cs typeface="Calibri"/>
              </a:rPr>
              <a:t>Guadalupe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Master</a:t>
            </a:r>
            <a:r>
              <a:rPr sz="2000" b="1" spc="-45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Gardeners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 i="1">
                <a:latin typeface="Calibri"/>
                <a:cs typeface="Calibri"/>
              </a:rPr>
              <a:t>Wicking</a:t>
            </a:r>
            <a:r>
              <a:rPr sz="2000" b="1" i="1" spc="-55">
                <a:latin typeface="Calibri"/>
                <a:cs typeface="Calibri"/>
              </a:rPr>
              <a:t> </a:t>
            </a:r>
            <a:r>
              <a:rPr sz="2000" b="1" i="1">
                <a:latin typeface="Calibri"/>
                <a:cs typeface="Calibri"/>
              </a:rPr>
              <a:t>Gardening</a:t>
            </a:r>
            <a:r>
              <a:rPr sz="2000" b="1" i="1" spc="-7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Apr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15</a:t>
            </a:r>
            <a:r>
              <a:rPr sz="2000" b="1" spc="-50">
                <a:latin typeface="Calibri"/>
                <a:cs typeface="Calibri"/>
              </a:rPr>
              <a:t> </a:t>
            </a:r>
            <a:r>
              <a:rPr sz="2000" b="1" spc="-20">
                <a:latin typeface="Calibri"/>
                <a:cs typeface="Calibri"/>
              </a:rPr>
              <a:t>(35)</a:t>
            </a:r>
            <a:endParaRPr sz="2000">
              <a:latin typeface="Calibri"/>
              <a:cs typeface="Calibri"/>
            </a:endParaRPr>
          </a:p>
          <a:p>
            <a:pPr marL="697865" indent="-227965">
              <a:spcBef>
                <a:spcPts val="25"/>
              </a:spcBef>
              <a:buFont typeface="Arial"/>
              <a:buChar char="•"/>
              <a:tabLst>
                <a:tab pos="697865" algn="l"/>
              </a:tabLst>
            </a:pPr>
            <a:r>
              <a:rPr sz="2000" b="1">
                <a:latin typeface="Calibri"/>
                <a:cs typeface="Calibri"/>
              </a:rPr>
              <a:t>Guadalupe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Master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Gardeners</a:t>
            </a:r>
            <a:r>
              <a:rPr sz="2000" b="1" spc="-1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25">
                <a:latin typeface="Calibri"/>
                <a:cs typeface="Calibri"/>
              </a:rPr>
              <a:t> </a:t>
            </a:r>
            <a:r>
              <a:rPr sz="2000" b="1" i="1">
                <a:latin typeface="Calibri"/>
                <a:cs typeface="Calibri"/>
              </a:rPr>
              <a:t>Rain</a:t>
            </a:r>
            <a:r>
              <a:rPr sz="2000" b="1" i="1" spc="-55">
                <a:latin typeface="Calibri"/>
                <a:cs typeface="Calibri"/>
              </a:rPr>
              <a:t> </a:t>
            </a:r>
            <a:r>
              <a:rPr sz="2000" b="1" i="1">
                <a:latin typeface="Calibri"/>
                <a:cs typeface="Calibri"/>
              </a:rPr>
              <a:t>Harvesting</a:t>
            </a:r>
            <a:r>
              <a:rPr sz="2000" b="1" i="1" spc="-5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2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Apr</a:t>
            </a:r>
            <a:r>
              <a:rPr sz="2000" b="1" spc="-4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15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 spc="-20">
                <a:latin typeface="Calibri"/>
                <a:cs typeface="Calibri"/>
              </a:rPr>
              <a:t>(35)</a:t>
            </a:r>
            <a:endParaRPr sz="2000">
              <a:latin typeface="Calibri"/>
              <a:cs typeface="Calibri"/>
            </a:endParaRPr>
          </a:p>
          <a:p>
            <a:pPr marL="12700" marR="3732529">
              <a:lnSpc>
                <a:spcPct val="101000"/>
              </a:lnSpc>
              <a:spcBef>
                <a:spcPts val="495"/>
              </a:spcBef>
            </a:pPr>
            <a:r>
              <a:rPr sz="2000" b="1">
                <a:latin typeface="Calibri"/>
                <a:cs typeface="Calibri"/>
              </a:rPr>
              <a:t>Rain</a:t>
            </a:r>
            <a:r>
              <a:rPr sz="2000" b="1" spc="-4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Barrels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made</a:t>
            </a:r>
            <a:r>
              <a:rPr sz="2000" b="1" spc="-4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&amp;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delivered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–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 spc="-25">
                <a:latin typeface="Calibri"/>
                <a:cs typeface="Calibri"/>
              </a:rPr>
              <a:t>(9) </a:t>
            </a:r>
            <a:r>
              <a:rPr sz="2000" b="1">
                <a:latin typeface="Calibri"/>
                <a:cs typeface="Calibri"/>
              </a:rPr>
              <a:t>RainBee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public</a:t>
            </a:r>
            <a:r>
              <a:rPr sz="2000" b="1" spc="-5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service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consultants:</a:t>
            </a:r>
            <a:endParaRPr sz="2000">
              <a:latin typeface="Calibri"/>
              <a:cs typeface="Calibri"/>
            </a:endParaRPr>
          </a:p>
          <a:p>
            <a:pPr marL="702945" indent="-233045">
              <a:spcBef>
                <a:spcPts val="20"/>
              </a:spcBef>
              <a:buFont typeface="Arial"/>
              <a:buChar char="•"/>
              <a:tabLst>
                <a:tab pos="702945" algn="l"/>
              </a:tabLst>
            </a:pPr>
            <a:r>
              <a:rPr sz="2000" b="1" spc="-50">
                <a:latin typeface="Calibri"/>
                <a:cs typeface="Calibri"/>
              </a:rPr>
              <a:t>Dr.</a:t>
            </a:r>
            <a:r>
              <a:rPr sz="2000" b="1" spc="-6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Steven</a:t>
            </a:r>
            <a:r>
              <a:rPr sz="2000" b="1" spc="-90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Grainger</a:t>
            </a:r>
            <a:endParaRPr sz="2000">
              <a:latin typeface="Calibri"/>
              <a:cs typeface="Calibri"/>
            </a:endParaRPr>
          </a:p>
          <a:p>
            <a:pPr marL="702945" indent="-233045">
              <a:spcBef>
                <a:spcPts val="15"/>
              </a:spcBef>
              <a:buFont typeface="Arial"/>
              <a:buChar char="•"/>
              <a:tabLst>
                <a:tab pos="702945" algn="l"/>
              </a:tabLst>
            </a:pPr>
            <a:r>
              <a:rPr sz="2000" b="1" spc="-45">
                <a:latin typeface="Calibri"/>
                <a:cs typeface="Calibri"/>
              </a:rPr>
              <a:t>Dr.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Larry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 spc="-20">
                <a:latin typeface="Calibri"/>
                <a:cs typeface="Calibri"/>
              </a:rPr>
              <a:t>Sunn</a:t>
            </a:r>
            <a:endParaRPr sz="2000">
              <a:latin typeface="Calibri"/>
              <a:cs typeface="Calibri"/>
            </a:endParaRPr>
          </a:p>
          <a:p>
            <a:pPr marL="702945" indent="-233045">
              <a:spcBef>
                <a:spcPts val="25"/>
              </a:spcBef>
              <a:buFont typeface="Arial"/>
              <a:buChar char="•"/>
              <a:tabLst>
                <a:tab pos="702945" algn="l"/>
              </a:tabLst>
            </a:pPr>
            <a:r>
              <a:rPr sz="2000" b="1">
                <a:latin typeface="Calibri"/>
                <a:cs typeface="Calibri"/>
              </a:rPr>
              <a:t>Joe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DiPasquale</a:t>
            </a:r>
            <a:endParaRPr sz="2000">
              <a:latin typeface="Calibri"/>
              <a:cs typeface="Calibri"/>
            </a:endParaRPr>
          </a:p>
          <a:p>
            <a:pPr marL="702945" indent="-233045">
              <a:spcBef>
                <a:spcPts val="25"/>
              </a:spcBef>
              <a:buFont typeface="Arial"/>
              <a:buChar char="•"/>
              <a:tabLst>
                <a:tab pos="702945" algn="l"/>
              </a:tabLst>
            </a:pPr>
            <a:r>
              <a:rPr sz="2000" b="1">
                <a:latin typeface="Calibri"/>
                <a:cs typeface="Calibri"/>
              </a:rPr>
              <a:t>Chuck</a:t>
            </a:r>
            <a:r>
              <a:rPr sz="2000" b="1" spc="-55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McCollum</a:t>
            </a:r>
            <a:endParaRPr sz="2000">
              <a:latin typeface="Calibri"/>
              <a:cs typeface="Calibri"/>
            </a:endParaRPr>
          </a:p>
          <a:p>
            <a:pPr marL="702945" indent="-233045">
              <a:spcBef>
                <a:spcPts val="10"/>
              </a:spcBef>
              <a:buFont typeface="Arial"/>
              <a:buChar char="•"/>
              <a:tabLst>
                <a:tab pos="702945" algn="l"/>
              </a:tabLst>
            </a:pPr>
            <a:r>
              <a:rPr sz="2000" b="1">
                <a:latin typeface="Calibri"/>
                <a:cs typeface="Calibri"/>
              </a:rPr>
              <a:t>Reggie</a:t>
            </a:r>
            <a:r>
              <a:rPr sz="2000" b="1" spc="-60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Coots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1124" y="128572"/>
            <a:ext cx="8356554" cy="15187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40747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38780" y="2714782"/>
            <a:ext cx="2663825" cy="2641108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595"/>
              </a:spcBef>
            </a:pPr>
            <a:r>
              <a:rPr sz="3700" b="0">
                <a:solidFill>
                  <a:srgbClr val="FFFFFF"/>
                </a:solidFill>
                <a:latin typeface="Calibri Light"/>
                <a:cs typeface="Calibri Light"/>
              </a:rPr>
              <a:t>Comal</a:t>
            </a:r>
            <a:r>
              <a:rPr sz="3700" b="0" spc="-2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700" b="0" spc="-10">
                <a:solidFill>
                  <a:srgbClr val="FFFFFF"/>
                </a:solidFill>
                <a:latin typeface="Calibri Light"/>
                <a:cs typeface="Calibri Light"/>
              </a:rPr>
              <a:t>County Drought Information- </a:t>
            </a:r>
            <a:r>
              <a:rPr lang="en-US" sz="3700" spc="-10">
                <a:solidFill>
                  <a:srgbClr val="FFFFFF"/>
                </a:solidFill>
                <a:latin typeface="Calibri Light"/>
                <a:cs typeface="Calibri Light"/>
              </a:rPr>
              <a:t>November </a:t>
            </a:r>
            <a:r>
              <a:rPr sz="3700" b="0" spc="-20">
                <a:solidFill>
                  <a:srgbClr val="FFFFFF"/>
                </a:solidFill>
                <a:latin typeface="Calibri Light"/>
                <a:cs typeface="Calibri Light"/>
              </a:rPr>
              <a:t>2024</a:t>
            </a:r>
            <a:endParaRPr sz="3700">
              <a:latin typeface="Calibri Light"/>
              <a:cs typeface="Calibri Light"/>
            </a:endParaRPr>
          </a:p>
        </p:txBody>
      </p:sp>
      <p:pic>
        <p:nvPicPr>
          <p:cNvPr id="5" name="Picture 4" descr="A map of drought and dryness&#10;&#10;Description automatically generated">
            <a:extLst>
              <a:ext uri="{FF2B5EF4-FFF2-40B4-BE49-F238E27FC236}">
                <a16:creationId xmlns:a16="http://schemas.microsoft.com/office/drawing/2014/main" id="{D3EBCBF9-9646-32FD-47DE-751F7FFAC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76200"/>
            <a:ext cx="80771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7416" y="1574018"/>
            <a:ext cx="3499485" cy="3333750"/>
          </a:xfrm>
          <a:custGeom>
            <a:avLst/>
            <a:gdLst/>
            <a:ahLst/>
            <a:cxnLst/>
            <a:rect l="l" t="t" r="r" b="b"/>
            <a:pathLst>
              <a:path w="3499485" h="3333750">
                <a:moveTo>
                  <a:pt x="2972777" y="0"/>
                </a:moveTo>
                <a:lnTo>
                  <a:pt x="0" y="0"/>
                </a:lnTo>
                <a:lnTo>
                  <a:pt x="0" y="3333750"/>
                </a:lnTo>
                <a:lnTo>
                  <a:pt x="2972777" y="3333750"/>
                </a:lnTo>
                <a:lnTo>
                  <a:pt x="3499104" y="1666875"/>
                </a:lnTo>
                <a:lnTo>
                  <a:pt x="2972777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3794" y="2245214"/>
            <a:ext cx="2379345" cy="1917192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 algn="ctr">
              <a:lnSpc>
                <a:spcPts val="3560"/>
              </a:lnSpc>
              <a:spcBef>
                <a:spcPts val="550"/>
              </a:spcBef>
            </a:pPr>
            <a:r>
              <a:rPr sz="3300"/>
              <a:t>Comal</a:t>
            </a:r>
            <a:r>
              <a:rPr sz="3300" spc="-60"/>
              <a:t> </a:t>
            </a:r>
            <a:r>
              <a:rPr sz="3300" spc="-10"/>
              <a:t>County Drought Statistics</a:t>
            </a:r>
            <a:r>
              <a:rPr sz="3300" spc="-90"/>
              <a:t> </a:t>
            </a:r>
            <a:r>
              <a:rPr lang="en-US" sz="3300" spc="-20"/>
              <a:t>October</a:t>
            </a:r>
            <a:r>
              <a:rPr sz="3300" spc="-20"/>
              <a:t> 2024</a:t>
            </a:r>
            <a:endParaRPr sz="3300"/>
          </a:p>
        </p:txBody>
      </p:sp>
      <p:pic>
        <p:nvPicPr>
          <p:cNvPr id="5" name="Picture 4" descr="A screenshot of a blue and white sign&#10;&#10;Description automatically generated">
            <a:extLst>
              <a:ext uri="{FF2B5EF4-FFF2-40B4-BE49-F238E27FC236}">
                <a16:creationId xmlns:a16="http://schemas.microsoft.com/office/drawing/2014/main" id="{DB7C4DE6-FBAC-4D21-ADCA-1E7B71782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04800"/>
            <a:ext cx="7696200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city&#10;&#10;Description automatically generated">
            <a:extLst>
              <a:ext uri="{FF2B5EF4-FFF2-40B4-BE49-F238E27FC236}">
                <a16:creationId xmlns:a16="http://schemas.microsoft.com/office/drawing/2014/main" id="{330AD18C-81AA-B7CB-4B8C-96D372AB6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702"/>
            <a:ext cx="12192000" cy="5943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82A37E-2E4F-DE08-7180-1AC7D416F625}"/>
              </a:ext>
            </a:extLst>
          </p:cNvPr>
          <p:cNvSpPr txBox="1"/>
          <p:nvPr/>
        </p:nvSpPr>
        <p:spPr>
          <a:xfrm>
            <a:off x="2590800" y="2286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30 Day Observed Precipitation</a:t>
            </a:r>
          </a:p>
          <a:p>
            <a:pPr algn="ctr"/>
            <a:r>
              <a:rPr lang="en-US"/>
              <a:t>&lt;0.01 to 0.1 Inches</a:t>
            </a:r>
          </a:p>
        </p:txBody>
      </p:sp>
    </p:spTree>
    <p:extLst>
      <p:ext uri="{BB962C8B-B14F-4D97-AF65-F5344CB8AC3E}">
        <p14:creationId xmlns:p14="http://schemas.microsoft.com/office/powerpoint/2010/main" val="4242256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A26BF84-8DD5-DE72-B2CA-F0CB11DF6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12192000" cy="6324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6C7E2F-B6D3-1B01-763A-8921C6AF7ACA}"/>
              </a:ext>
            </a:extLst>
          </p:cNvPr>
          <p:cNvSpPr txBox="1"/>
          <p:nvPr/>
        </p:nvSpPr>
        <p:spPr>
          <a:xfrm>
            <a:off x="3048000" y="1524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30 Day Precipitation Departure From Normal</a:t>
            </a:r>
          </a:p>
          <a:p>
            <a:pPr algn="ctr"/>
            <a:r>
              <a:rPr lang="en-US"/>
              <a:t>-3.0 to -5.0 Inches</a:t>
            </a:r>
          </a:p>
        </p:txBody>
      </p:sp>
    </p:spTree>
    <p:extLst>
      <p:ext uri="{BB962C8B-B14F-4D97-AF65-F5344CB8AC3E}">
        <p14:creationId xmlns:p14="http://schemas.microsoft.com/office/powerpoint/2010/main" val="2334726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6818" y="396240"/>
              <a:ext cx="11277596" cy="594186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8E51B97-A079-CC00-3C9C-1693216AD045}"/>
              </a:ext>
            </a:extLst>
          </p:cNvPr>
          <p:cNvSpPr txBox="1"/>
          <p:nvPr/>
        </p:nvSpPr>
        <p:spPr>
          <a:xfrm>
            <a:off x="2248930" y="3213281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#23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457200"/>
              <a:ext cx="11277598" cy="5943599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BC5D95D-C3DA-D32E-E96F-A53FFA4C3CC3}"/>
              </a:ext>
            </a:extLst>
          </p:cNvPr>
          <p:cNvSpPr txBox="1"/>
          <p:nvPr/>
        </p:nvSpPr>
        <p:spPr>
          <a:xfrm>
            <a:off x="3124200" y="3505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+</a:t>
            </a:r>
          </a:p>
          <a:p>
            <a:r>
              <a:rPr lang="en-US" sz="1400" b="1"/>
              <a:t>#23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572A0-D8A6-0095-5FCF-8797B7EBD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F59AB03-32CD-A1ED-280D-3B6C0ED999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583374"/>
              </p:ext>
            </p:extLst>
          </p:nvPr>
        </p:nvGraphicFramePr>
        <p:xfrm>
          <a:off x="0" y="0"/>
          <a:ext cx="12215813" cy="685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245232" imgH="3244954" progId="Excel.Sheet.12">
                  <p:embed/>
                </p:oleObj>
              </mc:Choice>
              <mc:Fallback>
                <p:oleObj name="Worksheet" r:id="rId3" imgW="7245232" imgH="3244954" progId="Excel.Sheet.1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F59AB03-32CD-A1ED-280D-3B6C0ED999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215813" cy="685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0668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572A0-D8A6-0095-5FCF-8797B7EBD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F59AB03-32CD-A1ED-280D-3B6C0ED999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05057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245232" imgH="2539909" progId="Excel.Sheet.12">
                  <p:embed/>
                </p:oleObj>
              </mc:Choice>
              <mc:Fallback>
                <p:oleObj name="Worksheet" r:id="rId3" imgW="7245232" imgH="2539909" progId="Excel.Sheet.1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F59AB03-32CD-A1ED-280D-3B6C0ED999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2793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815</Words>
  <Application>Microsoft Office PowerPoint</Application>
  <PresentationFormat>Widescreen</PresentationFormat>
  <Paragraphs>271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Times New Roman</vt:lpstr>
      <vt:lpstr>Office Theme</vt:lpstr>
      <vt:lpstr>1_Office Theme</vt:lpstr>
      <vt:lpstr>Worksheet</vt:lpstr>
      <vt:lpstr>PowerPoint Presentation</vt:lpstr>
      <vt:lpstr>PowerPoint Presentation</vt:lpstr>
      <vt:lpstr>Comal County Drought Statistics October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Well Applications By Type</vt:lpstr>
      <vt:lpstr>PowerPoint Presentation</vt:lpstr>
      <vt:lpstr>PowerPoint Presentation</vt:lpstr>
      <vt:lpstr>Upcoming presentations (continued):</vt:lpstr>
      <vt:lpstr>Upcoming Presentations: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Comal Trinity Groundwater Conservation District</dc:creator>
  <cp:lastModifiedBy>Comal Trinity Groundwater Conservation District</cp:lastModifiedBy>
  <cp:revision>1</cp:revision>
  <dcterms:created xsi:type="dcterms:W3CDTF">2024-10-14T19:57:31Z</dcterms:created>
  <dcterms:modified xsi:type="dcterms:W3CDTF">2024-11-18T15:29:29Z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2024-08-20T00:00:00Z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2024-10-14T00:00:00Z</vt:filetime>
  </property>
  <property fmtid="{D5CDD505-2E9C-101B-9397-08002B2CF9AE}" pid="5" name="Producer">
    <vt:lpwstr>Adobe PDF Library 24.2.255</vt:lpwstr>
  </property>
</Properties>
</file>